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</p:sldMasterIdLst>
  <p:notesMasterIdLst>
    <p:notesMasterId r:id="rId96"/>
  </p:notesMasterIdLst>
  <p:sldIdLst>
    <p:sldId id="256" r:id="rId4"/>
    <p:sldId id="257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2" r:id="rId20"/>
    <p:sldId id="293" r:id="rId21"/>
    <p:sldId id="294" r:id="rId22"/>
    <p:sldId id="295" r:id="rId23"/>
    <p:sldId id="270" r:id="rId24"/>
    <p:sldId id="271" r:id="rId25"/>
    <p:sldId id="258" r:id="rId26"/>
    <p:sldId id="272" r:id="rId27"/>
    <p:sldId id="261" r:id="rId28"/>
    <p:sldId id="276" r:id="rId29"/>
    <p:sldId id="273" r:id="rId30"/>
    <p:sldId id="262" r:id="rId31"/>
    <p:sldId id="263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5" r:id="rId52"/>
    <p:sldId id="316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0" r:id="rId67"/>
    <p:sldId id="331" r:id="rId68"/>
    <p:sldId id="332" r:id="rId69"/>
    <p:sldId id="333" r:id="rId70"/>
    <p:sldId id="334" r:id="rId71"/>
    <p:sldId id="335" r:id="rId72"/>
    <p:sldId id="336" r:id="rId73"/>
    <p:sldId id="337" r:id="rId74"/>
    <p:sldId id="338" r:id="rId75"/>
    <p:sldId id="339" r:id="rId76"/>
    <p:sldId id="340" r:id="rId77"/>
    <p:sldId id="341" r:id="rId78"/>
    <p:sldId id="342" r:id="rId79"/>
    <p:sldId id="343" r:id="rId80"/>
    <p:sldId id="344" r:id="rId81"/>
    <p:sldId id="345" r:id="rId82"/>
    <p:sldId id="346" r:id="rId83"/>
    <p:sldId id="347" r:id="rId84"/>
    <p:sldId id="348" r:id="rId85"/>
    <p:sldId id="349" r:id="rId86"/>
    <p:sldId id="350" r:id="rId87"/>
    <p:sldId id="351" r:id="rId88"/>
    <p:sldId id="352" r:id="rId89"/>
    <p:sldId id="353" r:id="rId90"/>
    <p:sldId id="354" r:id="rId91"/>
    <p:sldId id="355" r:id="rId92"/>
    <p:sldId id="356" r:id="rId93"/>
    <p:sldId id="357" r:id="rId94"/>
    <p:sldId id="358" r:id="rId9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EAAF7379-4298-4DD2-B400-ADA78E8B6662}">
          <p14:sldIdLst>
            <p14:sldId id="256"/>
            <p14:sldId id="257"/>
          </p14:sldIdLst>
        </p14:section>
        <p14:section name="市圖服務概況" id="{501FBD16-E644-40B0-AC03-7F6DE4058192}">
          <p14:sldIdLst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2"/>
            <p14:sldId id="293"/>
            <p14:sldId id="294"/>
            <p14:sldId id="295"/>
          </p14:sldIdLst>
        </p14:section>
        <p14:section name="啟明分館簡介" id="{8DBA716E-DFD7-45AC-AABA-337D49299532}">
          <p14:sldIdLst>
            <p14:sldId id="270"/>
            <p14:sldId id="271"/>
            <p14:sldId id="258"/>
            <p14:sldId id="272"/>
            <p14:sldId id="261"/>
            <p14:sldId id="276"/>
            <p14:sldId id="273"/>
            <p14:sldId id="262"/>
            <p14:sldId id="263"/>
          </p14:sldIdLst>
        </p14:section>
        <p14:section name="電子資源" id="{FCBEB035-CD07-4C62-A8BC-408ABF485FAD}">
          <p14:sldIdLst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</p14:sldIdLst>
        </p14:section>
        <p14:section name="電子書" id="{D788E99C-EDF8-45B9-AA90-170130CCFA0D}">
          <p14:sldIdLst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</p14:sldIdLst>
        </p14:section>
        <p14:section name="未命名的章節" id="{0764DC2B-2931-4539-B010-3D3DEA535038}">
          <p14:sldIdLst>
            <p14:sldId id="35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87" d="100"/>
          <a:sy n="87" d="100"/>
        </p:scale>
        <p:origin x="-1258" y="2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97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B3905E-44F6-48F7-BE25-8C167E76738D}" type="doc">
      <dgm:prSet loTypeId="urn:microsoft.com/office/officeart/2008/layout/Lin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7366F26C-6F3E-44F7-B55C-3977BCE3F389}">
      <dgm:prSet phldrT="[文字]"/>
      <dgm:spPr/>
      <dgm:t>
        <a:bodyPr anchor="ctr"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總館</a:t>
          </a:r>
          <a:r>
            <a: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1</a:t>
          </a:r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所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6A63D87D-913C-4EBA-9717-1024142742D3}" type="parTrans" cxnId="{D1DF9EE6-9B47-4533-9801-6D1E63DA38E9}">
      <dgm:prSet/>
      <dgm:spPr/>
      <dgm:t>
        <a:bodyPr/>
        <a:lstStyle/>
        <a:p>
          <a:endParaRPr lang="zh-TW" altLang="en-US"/>
        </a:p>
      </dgm:t>
    </dgm:pt>
    <dgm:pt modelId="{0EC4F312-BD62-4DCC-A81E-B1C643AF04B9}" type="sibTrans" cxnId="{D1DF9EE6-9B47-4533-9801-6D1E63DA38E9}">
      <dgm:prSet/>
      <dgm:spPr/>
      <dgm:t>
        <a:bodyPr/>
        <a:lstStyle/>
        <a:p>
          <a:endParaRPr lang="zh-TW" altLang="en-US"/>
        </a:p>
      </dgm:t>
    </dgm:pt>
    <dgm:pt modelId="{97C4AA95-2589-4CE6-96DE-B5BD8FB47E21}">
      <dgm:prSet/>
      <dgm:spPr/>
      <dgm:t>
        <a:bodyPr anchor="ctr"/>
        <a:lstStyle/>
        <a:p>
          <a:r>
            <a: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44</a:t>
          </a:r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所分館</a:t>
          </a:r>
          <a:endParaRPr lang="en-US" altLang="zh-TW" dirty="0" smtClean="0">
            <a:latin typeface="微軟正黑體" panose="020B0604030504040204" pitchFamily="34" charset="-12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5D254123-C34F-46F3-864D-229FC2014B0B}" type="parTrans" cxnId="{07479DFF-27CD-4433-A12A-73BDC6A5B85D}">
      <dgm:prSet/>
      <dgm:spPr/>
      <dgm:t>
        <a:bodyPr/>
        <a:lstStyle/>
        <a:p>
          <a:endParaRPr lang="zh-TW" altLang="en-US"/>
        </a:p>
      </dgm:t>
    </dgm:pt>
    <dgm:pt modelId="{763CBB5C-1ED6-48E7-ACCC-8C5CA1CC4B7B}" type="sibTrans" cxnId="{07479DFF-27CD-4433-A12A-73BDC6A5B85D}">
      <dgm:prSet/>
      <dgm:spPr/>
      <dgm:t>
        <a:bodyPr/>
        <a:lstStyle/>
        <a:p>
          <a:endParaRPr lang="zh-TW" altLang="en-US"/>
        </a:p>
      </dgm:t>
    </dgm:pt>
    <dgm:pt modelId="{05F48657-9BB5-4482-8F54-8AEB496D9F4A}">
      <dgm:prSet/>
      <dgm:spPr/>
      <dgm:t>
        <a:bodyPr anchor="ctr"/>
        <a:lstStyle/>
        <a:p>
          <a:r>
            <a: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11</a:t>
          </a:r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所民眾閱覽室</a:t>
          </a:r>
          <a:endParaRPr lang="en-US" altLang="zh-TW" dirty="0" smtClean="0">
            <a:latin typeface="微軟正黑體" panose="020B0604030504040204" pitchFamily="34" charset="-12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990F2EA0-AEE8-4177-B77D-A44E5F7B08BC}" type="parTrans" cxnId="{A72952A9-078D-488E-B135-70DAFC97A29A}">
      <dgm:prSet/>
      <dgm:spPr/>
      <dgm:t>
        <a:bodyPr/>
        <a:lstStyle/>
        <a:p>
          <a:endParaRPr lang="zh-TW" altLang="en-US"/>
        </a:p>
      </dgm:t>
    </dgm:pt>
    <dgm:pt modelId="{5E53286D-35D3-4FF8-9C5E-15B3948E74EE}" type="sibTrans" cxnId="{A72952A9-078D-488E-B135-70DAFC97A29A}">
      <dgm:prSet/>
      <dgm:spPr/>
      <dgm:t>
        <a:bodyPr/>
        <a:lstStyle/>
        <a:p>
          <a:endParaRPr lang="zh-TW" altLang="en-US"/>
        </a:p>
      </dgm:t>
    </dgm:pt>
    <dgm:pt modelId="{FD717E43-A1D0-47C9-8436-8A6C0743E47A}">
      <dgm:prSet/>
      <dgm:spPr/>
      <dgm:t>
        <a:bodyPr anchor="ctr"/>
        <a:lstStyle/>
        <a:p>
          <a:r>
            <a: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7</a:t>
          </a:r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所</a:t>
          </a:r>
          <a:r>
            <a:rPr lang="zh-TW" altLang="en-US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智慧圖書館</a:t>
          </a:r>
          <a:endParaRPr lang="en-US" altLang="zh-TW" b="1" dirty="0" smtClean="0">
            <a:solidFill>
              <a:srgbClr val="FF0000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BD8BDD87-02D9-4B81-83E3-42C134E2B167}" type="parTrans" cxnId="{770ED9EB-8F38-4C17-9457-995BD77B1421}">
      <dgm:prSet/>
      <dgm:spPr/>
      <dgm:t>
        <a:bodyPr/>
        <a:lstStyle/>
        <a:p>
          <a:endParaRPr lang="zh-TW" altLang="en-US"/>
        </a:p>
      </dgm:t>
    </dgm:pt>
    <dgm:pt modelId="{9A9D1318-B9E8-4EF4-B164-3465D9ABFA47}" type="sibTrans" cxnId="{770ED9EB-8F38-4C17-9457-995BD77B1421}">
      <dgm:prSet/>
      <dgm:spPr/>
      <dgm:t>
        <a:bodyPr/>
        <a:lstStyle/>
        <a:p>
          <a:endParaRPr lang="zh-TW" altLang="en-US"/>
        </a:p>
      </dgm:t>
    </dgm:pt>
    <dgm:pt modelId="{E3D22C37-9F19-41F1-8B4A-1F12BE5A415C}">
      <dgm:prSet/>
      <dgm:spPr/>
      <dgm:t>
        <a:bodyPr anchor="ctr"/>
        <a:lstStyle/>
        <a:p>
          <a:pPr algn="l"/>
          <a:r>
            <a: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8</a:t>
          </a:r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座</a:t>
          </a:r>
          <a:r>
            <a:rPr lang="en-US" altLang="zh-TW" b="1" dirty="0" err="1" smtClean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FastBook</a:t>
          </a:r>
          <a:r>
            <a:rPr lang="zh-TW" altLang="en-US" b="1" dirty="0" smtClean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全自動借書站</a:t>
          </a:r>
          <a:endParaRPr lang="zh-TW" altLang="en-US" b="1" dirty="0">
            <a:solidFill>
              <a:srgbClr val="00B0F0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45FC0CA4-345F-4619-B03B-5FED11F021AC}" type="parTrans" cxnId="{82257DFB-B702-4CE3-9D41-617D07E3DE9A}">
      <dgm:prSet/>
      <dgm:spPr/>
      <dgm:t>
        <a:bodyPr/>
        <a:lstStyle/>
        <a:p>
          <a:endParaRPr lang="zh-TW" altLang="en-US"/>
        </a:p>
      </dgm:t>
    </dgm:pt>
    <dgm:pt modelId="{4D6D64E1-3ADF-49B4-B36B-BF9A734A7AC2}" type="sibTrans" cxnId="{82257DFB-B702-4CE3-9D41-617D07E3DE9A}">
      <dgm:prSet/>
      <dgm:spPr/>
      <dgm:t>
        <a:bodyPr/>
        <a:lstStyle/>
        <a:p>
          <a:endParaRPr lang="zh-TW" altLang="en-US"/>
        </a:p>
      </dgm:t>
    </dgm:pt>
    <dgm:pt modelId="{75E49793-00AD-4B04-A227-9BE4C6FFD109}" type="pres">
      <dgm:prSet presAssocID="{B9B3905E-44F6-48F7-BE25-8C167E76738D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52D6CFC8-A769-4269-A457-D25163897378}" type="pres">
      <dgm:prSet presAssocID="{7366F26C-6F3E-44F7-B55C-3977BCE3F389}" presName="thickLine" presStyleLbl="alignNode1" presStyleIdx="0" presStyleCnt="5"/>
      <dgm:spPr/>
    </dgm:pt>
    <dgm:pt modelId="{98FB128C-C610-459F-9A9E-26A922D1CCC5}" type="pres">
      <dgm:prSet presAssocID="{7366F26C-6F3E-44F7-B55C-3977BCE3F389}" presName="horz1" presStyleCnt="0"/>
      <dgm:spPr/>
    </dgm:pt>
    <dgm:pt modelId="{FE42FA5E-8453-41D5-A327-A2D8946EA834}" type="pres">
      <dgm:prSet presAssocID="{7366F26C-6F3E-44F7-B55C-3977BCE3F389}" presName="tx1" presStyleLbl="revTx" presStyleIdx="0" presStyleCnt="5"/>
      <dgm:spPr/>
      <dgm:t>
        <a:bodyPr/>
        <a:lstStyle/>
        <a:p>
          <a:endParaRPr lang="zh-TW" altLang="en-US"/>
        </a:p>
      </dgm:t>
    </dgm:pt>
    <dgm:pt modelId="{EE6B45B3-D8C7-4F06-8504-4487DE7A166F}" type="pres">
      <dgm:prSet presAssocID="{7366F26C-6F3E-44F7-B55C-3977BCE3F389}" presName="vert1" presStyleCnt="0"/>
      <dgm:spPr/>
    </dgm:pt>
    <dgm:pt modelId="{5DBE9E52-2E43-47A9-A7DD-591C575B7698}" type="pres">
      <dgm:prSet presAssocID="{97C4AA95-2589-4CE6-96DE-B5BD8FB47E21}" presName="thickLine" presStyleLbl="alignNode1" presStyleIdx="1" presStyleCnt="5"/>
      <dgm:spPr/>
    </dgm:pt>
    <dgm:pt modelId="{F4420978-4E5E-492E-B38F-005D73292397}" type="pres">
      <dgm:prSet presAssocID="{97C4AA95-2589-4CE6-96DE-B5BD8FB47E21}" presName="horz1" presStyleCnt="0"/>
      <dgm:spPr/>
    </dgm:pt>
    <dgm:pt modelId="{1B8A4DAA-F137-4077-A37C-2971CFC5DF39}" type="pres">
      <dgm:prSet presAssocID="{97C4AA95-2589-4CE6-96DE-B5BD8FB47E21}" presName="tx1" presStyleLbl="revTx" presStyleIdx="1" presStyleCnt="5"/>
      <dgm:spPr/>
      <dgm:t>
        <a:bodyPr/>
        <a:lstStyle/>
        <a:p>
          <a:endParaRPr lang="zh-TW" altLang="en-US"/>
        </a:p>
      </dgm:t>
    </dgm:pt>
    <dgm:pt modelId="{55CA2734-E9A3-4E0B-9F15-C78E69B525CB}" type="pres">
      <dgm:prSet presAssocID="{97C4AA95-2589-4CE6-96DE-B5BD8FB47E21}" presName="vert1" presStyleCnt="0"/>
      <dgm:spPr/>
    </dgm:pt>
    <dgm:pt modelId="{9A8EE368-EB71-46B4-8ECC-709B385AE59D}" type="pres">
      <dgm:prSet presAssocID="{05F48657-9BB5-4482-8F54-8AEB496D9F4A}" presName="thickLine" presStyleLbl="alignNode1" presStyleIdx="2" presStyleCnt="5"/>
      <dgm:spPr/>
    </dgm:pt>
    <dgm:pt modelId="{76B8E99A-19C3-4619-BA9C-BEAF63F93663}" type="pres">
      <dgm:prSet presAssocID="{05F48657-9BB5-4482-8F54-8AEB496D9F4A}" presName="horz1" presStyleCnt="0"/>
      <dgm:spPr/>
    </dgm:pt>
    <dgm:pt modelId="{331036C0-04C9-4683-B7A2-65313A9168A7}" type="pres">
      <dgm:prSet presAssocID="{05F48657-9BB5-4482-8F54-8AEB496D9F4A}" presName="tx1" presStyleLbl="revTx" presStyleIdx="2" presStyleCnt="5"/>
      <dgm:spPr/>
      <dgm:t>
        <a:bodyPr/>
        <a:lstStyle/>
        <a:p>
          <a:endParaRPr lang="zh-TW" altLang="en-US"/>
        </a:p>
      </dgm:t>
    </dgm:pt>
    <dgm:pt modelId="{62D97327-95FF-47B8-9A9F-B452A07921C7}" type="pres">
      <dgm:prSet presAssocID="{05F48657-9BB5-4482-8F54-8AEB496D9F4A}" presName="vert1" presStyleCnt="0"/>
      <dgm:spPr/>
    </dgm:pt>
    <dgm:pt modelId="{CEF0400E-9593-4E99-B5AD-9EE917AB7F3B}" type="pres">
      <dgm:prSet presAssocID="{FD717E43-A1D0-47C9-8436-8A6C0743E47A}" presName="thickLine" presStyleLbl="alignNode1" presStyleIdx="3" presStyleCnt="5"/>
      <dgm:spPr/>
    </dgm:pt>
    <dgm:pt modelId="{17E0EF55-EDEE-493E-A372-7B8CC3930ACD}" type="pres">
      <dgm:prSet presAssocID="{FD717E43-A1D0-47C9-8436-8A6C0743E47A}" presName="horz1" presStyleCnt="0"/>
      <dgm:spPr/>
    </dgm:pt>
    <dgm:pt modelId="{3B7DE2FB-4A0E-43B9-A690-A9119C555A60}" type="pres">
      <dgm:prSet presAssocID="{FD717E43-A1D0-47C9-8436-8A6C0743E47A}" presName="tx1" presStyleLbl="revTx" presStyleIdx="3" presStyleCnt="5"/>
      <dgm:spPr/>
      <dgm:t>
        <a:bodyPr/>
        <a:lstStyle/>
        <a:p>
          <a:endParaRPr lang="zh-TW" altLang="en-US"/>
        </a:p>
      </dgm:t>
    </dgm:pt>
    <dgm:pt modelId="{2CC5B56D-B514-4319-BC63-B7168515328E}" type="pres">
      <dgm:prSet presAssocID="{FD717E43-A1D0-47C9-8436-8A6C0743E47A}" presName="vert1" presStyleCnt="0"/>
      <dgm:spPr/>
    </dgm:pt>
    <dgm:pt modelId="{749226AC-D2D7-42C5-A267-6D087A10535C}" type="pres">
      <dgm:prSet presAssocID="{E3D22C37-9F19-41F1-8B4A-1F12BE5A415C}" presName="thickLine" presStyleLbl="alignNode1" presStyleIdx="4" presStyleCnt="5"/>
      <dgm:spPr/>
    </dgm:pt>
    <dgm:pt modelId="{73C35873-4E45-4C1F-95F9-9E9F035A5AA4}" type="pres">
      <dgm:prSet presAssocID="{E3D22C37-9F19-41F1-8B4A-1F12BE5A415C}" presName="horz1" presStyleCnt="0"/>
      <dgm:spPr/>
    </dgm:pt>
    <dgm:pt modelId="{32175252-303C-4B2D-B043-BD5A7C60A2DC}" type="pres">
      <dgm:prSet presAssocID="{E3D22C37-9F19-41F1-8B4A-1F12BE5A415C}" presName="tx1" presStyleLbl="revTx" presStyleIdx="4" presStyleCnt="5"/>
      <dgm:spPr/>
      <dgm:t>
        <a:bodyPr/>
        <a:lstStyle/>
        <a:p>
          <a:endParaRPr lang="zh-TW" altLang="en-US"/>
        </a:p>
      </dgm:t>
    </dgm:pt>
    <dgm:pt modelId="{BC4B0702-5D26-48BC-AE39-91525C562460}" type="pres">
      <dgm:prSet presAssocID="{E3D22C37-9F19-41F1-8B4A-1F12BE5A415C}" presName="vert1" presStyleCnt="0"/>
      <dgm:spPr/>
    </dgm:pt>
  </dgm:ptLst>
  <dgm:cxnLst>
    <dgm:cxn modelId="{853DC6CC-9CB7-4984-B290-5680C06011A4}" type="presOf" srcId="{05F48657-9BB5-4482-8F54-8AEB496D9F4A}" destId="{331036C0-04C9-4683-B7A2-65313A9168A7}" srcOrd="0" destOrd="0" presId="urn:microsoft.com/office/officeart/2008/layout/LinedList"/>
    <dgm:cxn modelId="{770ED9EB-8F38-4C17-9457-995BD77B1421}" srcId="{B9B3905E-44F6-48F7-BE25-8C167E76738D}" destId="{FD717E43-A1D0-47C9-8436-8A6C0743E47A}" srcOrd="3" destOrd="0" parTransId="{BD8BDD87-02D9-4B81-83E3-42C134E2B167}" sibTransId="{9A9D1318-B9E8-4EF4-B164-3465D9ABFA47}"/>
    <dgm:cxn modelId="{E888A6F5-471D-425E-8C83-5DD9386E9824}" type="presOf" srcId="{FD717E43-A1D0-47C9-8436-8A6C0743E47A}" destId="{3B7DE2FB-4A0E-43B9-A690-A9119C555A60}" srcOrd="0" destOrd="0" presId="urn:microsoft.com/office/officeart/2008/layout/LinedList"/>
    <dgm:cxn modelId="{8BACD476-036C-41BF-86B4-6F927933E718}" type="presOf" srcId="{97C4AA95-2589-4CE6-96DE-B5BD8FB47E21}" destId="{1B8A4DAA-F137-4077-A37C-2971CFC5DF39}" srcOrd="0" destOrd="0" presId="urn:microsoft.com/office/officeart/2008/layout/LinedList"/>
    <dgm:cxn modelId="{07479DFF-27CD-4433-A12A-73BDC6A5B85D}" srcId="{B9B3905E-44F6-48F7-BE25-8C167E76738D}" destId="{97C4AA95-2589-4CE6-96DE-B5BD8FB47E21}" srcOrd="1" destOrd="0" parTransId="{5D254123-C34F-46F3-864D-229FC2014B0B}" sibTransId="{763CBB5C-1ED6-48E7-ACCC-8C5CA1CC4B7B}"/>
    <dgm:cxn modelId="{D1DF9EE6-9B47-4533-9801-6D1E63DA38E9}" srcId="{B9B3905E-44F6-48F7-BE25-8C167E76738D}" destId="{7366F26C-6F3E-44F7-B55C-3977BCE3F389}" srcOrd="0" destOrd="0" parTransId="{6A63D87D-913C-4EBA-9717-1024142742D3}" sibTransId="{0EC4F312-BD62-4DCC-A81E-B1C643AF04B9}"/>
    <dgm:cxn modelId="{9E46710A-152A-415E-9E5A-31C1EF0420B2}" type="presOf" srcId="{E3D22C37-9F19-41F1-8B4A-1F12BE5A415C}" destId="{32175252-303C-4B2D-B043-BD5A7C60A2DC}" srcOrd="0" destOrd="0" presId="urn:microsoft.com/office/officeart/2008/layout/LinedList"/>
    <dgm:cxn modelId="{CDF5745F-A202-40ED-911B-5FD4CB4170C1}" type="presOf" srcId="{7366F26C-6F3E-44F7-B55C-3977BCE3F389}" destId="{FE42FA5E-8453-41D5-A327-A2D8946EA834}" srcOrd="0" destOrd="0" presId="urn:microsoft.com/office/officeart/2008/layout/LinedList"/>
    <dgm:cxn modelId="{A72952A9-078D-488E-B135-70DAFC97A29A}" srcId="{B9B3905E-44F6-48F7-BE25-8C167E76738D}" destId="{05F48657-9BB5-4482-8F54-8AEB496D9F4A}" srcOrd="2" destOrd="0" parTransId="{990F2EA0-AEE8-4177-B77D-A44E5F7B08BC}" sibTransId="{5E53286D-35D3-4FF8-9C5E-15B3948E74EE}"/>
    <dgm:cxn modelId="{83AB34E4-1989-4458-9C58-61D4C8695E96}" type="presOf" srcId="{B9B3905E-44F6-48F7-BE25-8C167E76738D}" destId="{75E49793-00AD-4B04-A227-9BE4C6FFD109}" srcOrd="0" destOrd="0" presId="urn:microsoft.com/office/officeart/2008/layout/LinedList"/>
    <dgm:cxn modelId="{82257DFB-B702-4CE3-9D41-617D07E3DE9A}" srcId="{B9B3905E-44F6-48F7-BE25-8C167E76738D}" destId="{E3D22C37-9F19-41F1-8B4A-1F12BE5A415C}" srcOrd="4" destOrd="0" parTransId="{45FC0CA4-345F-4619-B03B-5FED11F021AC}" sibTransId="{4D6D64E1-3ADF-49B4-B36B-BF9A734A7AC2}"/>
    <dgm:cxn modelId="{EAB0DA0C-7583-4968-B66F-4D79A852E6BF}" type="presParOf" srcId="{75E49793-00AD-4B04-A227-9BE4C6FFD109}" destId="{52D6CFC8-A769-4269-A457-D25163897378}" srcOrd="0" destOrd="0" presId="urn:microsoft.com/office/officeart/2008/layout/LinedList"/>
    <dgm:cxn modelId="{A44D9C36-FC42-46CB-82D1-931D36216237}" type="presParOf" srcId="{75E49793-00AD-4B04-A227-9BE4C6FFD109}" destId="{98FB128C-C610-459F-9A9E-26A922D1CCC5}" srcOrd="1" destOrd="0" presId="urn:microsoft.com/office/officeart/2008/layout/LinedList"/>
    <dgm:cxn modelId="{91D5B157-2B5C-4712-9C27-695F1228182E}" type="presParOf" srcId="{98FB128C-C610-459F-9A9E-26A922D1CCC5}" destId="{FE42FA5E-8453-41D5-A327-A2D8946EA834}" srcOrd="0" destOrd="0" presId="urn:microsoft.com/office/officeart/2008/layout/LinedList"/>
    <dgm:cxn modelId="{C6757BEF-F631-48C8-AA7C-9A7BF29ED873}" type="presParOf" srcId="{98FB128C-C610-459F-9A9E-26A922D1CCC5}" destId="{EE6B45B3-D8C7-4F06-8504-4487DE7A166F}" srcOrd="1" destOrd="0" presId="urn:microsoft.com/office/officeart/2008/layout/LinedList"/>
    <dgm:cxn modelId="{ACF32A9A-E8A4-4D6A-8AA3-E6CC02DCCAC6}" type="presParOf" srcId="{75E49793-00AD-4B04-A227-9BE4C6FFD109}" destId="{5DBE9E52-2E43-47A9-A7DD-591C575B7698}" srcOrd="2" destOrd="0" presId="urn:microsoft.com/office/officeart/2008/layout/LinedList"/>
    <dgm:cxn modelId="{84870A4E-C18C-4826-B5B5-9D0AE6C6D374}" type="presParOf" srcId="{75E49793-00AD-4B04-A227-9BE4C6FFD109}" destId="{F4420978-4E5E-492E-B38F-005D73292397}" srcOrd="3" destOrd="0" presId="urn:microsoft.com/office/officeart/2008/layout/LinedList"/>
    <dgm:cxn modelId="{130CF95B-3713-4B6F-A5E1-71D1658E5906}" type="presParOf" srcId="{F4420978-4E5E-492E-B38F-005D73292397}" destId="{1B8A4DAA-F137-4077-A37C-2971CFC5DF39}" srcOrd="0" destOrd="0" presId="urn:microsoft.com/office/officeart/2008/layout/LinedList"/>
    <dgm:cxn modelId="{416D0D4C-2FAC-4D5E-B86D-D6CE5E9E2064}" type="presParOf" srcId="{F4420978-4E5E-492E-B38F-005D73292397}" destId="{55CA2734-E9A3-4E0B-9F15-C78E69B525CB}" srcOrd="1" destOrd="0" presId="urn:microsoft.com/office/officeart/2008/layout/LinedList"/>
    <dgm:cxn modelId="{A9BA63DC-470C-4FC6-A91B-9A540CA74A24}" type="presParOf" srcId="{75E49793-00AD-4B04-A227-9BE4C6FFD109}" destId="{9A8EE368-EB71-46B4-8ECC-709B385AE59D}" srcOrd="4" destOrd="0" presId="urn:microsoft.com/office/officeart/2008/layout/LinedList"/>
    <dgm:cxn modelId="{FC85105D-8F6D-42B0-A68F-13579A49A265}" type="presParOf" srcId="{75E49793-00AD-4B04-A227-9BE4C6FFD109}" destId="{76B8E99A-19C3-4619-BA9C-BEAF63F93663}" srcOrd="5" destOrd="0" presId="urn:microsoft.com/office/officeart/2008/layout/LinedList"/>
    <dgm:cxn modelId="{8787349F-57E0-4A97-A19C-AB10AE958FF9}" type="presParOf" srcId="{76B8E99A-19C3-4619-BA9C-BEAF63F93663}" destId="{331036C0-04C9-4683-B7A2-65313A9168A7}" srcOrd="0" destOrd="0" presId="urn:microsoft.com/office/officeart/2008/layout/LinedList"/>
    <dgm:cxn modelId="{83C23E73-94A0-40B7-ABE6-077EF32E12AF}" type="presParOf" srcId="{76B8E99A-19C3-4619-BA9C-BEAF63F93663}" destId="{62D97327-95FF-47B8-9A9F-B452A07921C7}" srcOrd="1" destOrd="0" presId="urn:microsoft.com/office/officeart/2008/layout/LinedList"/>
    <dgm:cxn modelId="{7A636C85-9B52-47A4-8C1B-2AF3909A2E62}" type="presParOf" srcId="{75E49793-00AD-4B04-A227-9BE4C6FFD109}" destId="{CEF0400E-9593-4E99-B5AD-9EE917AB7F3B}" srcOrd="6" destOrd="0" presId="urn:microsoft.com/office/officeart/2008/layout/LinedList"/>
    <dgm:cxn modelId="{C0E66374-2328-4804-A30D-13A7D22C03FA}" type="presParOf" srcId="{75E49793-00AD-4B04-A227-9BE4C6FFD109}" destId="{17E0EF55-EDEE-493E-A372-7B8CC3930ACD}" srcOrd="7" destOrd="0" presId="urn:microsoft.com/office/officeart/2008/layout/LinedList"/>
    <dgm:cxn modelId="{356C7ABA-FC96-4796-865B-4BEBB776AC20}" type="presParOf" srcId="{17E0EF55-EDEE-493E-A372-7B8CC3930ACD}" destId="{3B7DE2FB-4A0E-43B9-A690-A9119C555A60}" srcOrd="0" destOrd="0" presId="urn:microsoft.com/office/officeart/2008/layout/LinedList"/>
    <dgm:cxn modelId="{9768C8E7-8026-40B8-A151-7FF2AB3AEF1B}" type="presParOf" srcId="{17E0EF55-EDEE-493E-A372-7B8CC3930ACD}" destId="{2CC5B56D-B514-4319-BC63-B7168515328E}" srcOrd="1" destOrd="0" presId="urn:microsoft.com/office/officeart/2008/layout/LinedList"/>
    <dgm:cxn modelId="{E943CDCF-8EBB-4FDF-BB93-4B35A268AD92}" type="presParOf" srcId="{75E49793-00AD-4B04-A227-9BE4C6FFD109}" destId="{749226AC-D2D7-42C5-A267-6D087A10535C}" srcOrd="8" destOrd="0" presId="urn:microsoft.com/office/officeart/2008/layout/LinedList"/>
    <dgm:cxn modelId="{75D1879F-CD91-493F-B07A-11EF293C01A2}" type="presParOf" srcId="{75E49793-00AD-4B04-A227-9BE4C6FFD109}" destId="{73C35873-4E45-4C1F-95F9-9E9F035A5AA4}" srcOrd="9" destOrd="0" presId="urn:microsoft.com/office/officeart/2008/layout/LinedList"/>
    <dgm:cxn modelId="{3B01BC3F-3B80-4733-A739-039BA3788E92}" type="presParOf" srcId="{73C35873-4E45-4C1F-95F9-9E9F035A5AA4}" destId="{32175252-303C-4B2D-B043-BD5A7C60A2DC}" srcOrd="0" destOrd="0" presId="urn:microsoft.com/office/officeart/2008/layout/LinedList"/>
    <dgm:cxn modelId="{915A9CF2-E78A-4944-BC89-98FED12E8371}" type="presParOf" srcId="{73C35873-4E45-4C1F-95F9-9E9F035A5AA4}" destId="{BC4B0702-5D26-48BC-AE39-91525C56246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EC5660-B155-4901-81A1-BEA9EB890797}" type="doc">
      <dgm:prSet loTypeId="urn:microsoft.com/office/officeart/2011/layout/HexagonRadial" loCatId="cycl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7231D20D-FA19-48FB-8F0E-E9E938BA0BAC}">
      <dgm:prSet phldrT="[文字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b="1" dirty="0" smtClean="0">
              <a:latin typeface="文鼎特明" panose="02020909000000000000" pitchFamily="49" charset="-120"/>
              <a:ea typeface="文鼎特明" panose="02020909000000000000" pitchFamily="49" charset="-120"/>
            </a:rPr>
            <a:t>閱讀</a:t>
          </a:r>
          <a:endParaRPr lang="en-US" altLang="zh-TW" b="1" dirty="0" smtClean="0">
            <a:latin typeface="文鼎特明" panose="02020909000000000000" pitchFamily="49" charset="-120"/>
            <a:ea typeface="文鼎特明" panose="02020909000000000000" pitchFamily="49" charset="-12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b="1" dirty="0" smtClean="0">
              <a:latin typeface="文鼎特明" panose="02020909000000000000" pitchFamily="49" charset="-120"/>
              <a:ea typeface="文鼎特明" panose="02020909000000000000" pitchFamily="49" charset="-120"/>
            </a:rPr>
            <a:t>扎根</a:t>
          </a:r>
          <a:endParaRPr lang="zh-TW" altLang="en-US" b="1" dirty="0">
            <a:latin typeface="文鼎特明" panose="02020909000000000000" pitchFamily="49" charset="-120"/>
            <a:ea typeface="文鼎特明" panose="02020909000000000000" pitchFamily="49" charset="-120"/>
          </a:endParaRPr>
        </a:p>
      </dgm:t>
    </dgm:pt>
    <dgm:pt modelId="{FB254AA0-7045-4055-8FB4-581BE2FFAE6B}" type="parTrans" cxnId="{F4E85AB6-473A-4035-8C37-F33D1688817D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37F659B-F979-4B58-806D-572100E37D17}" type="sibTrans" cxnId="{F4E85AB6-473A-4035-8C37-F33D1688817D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8938E47-9006-4582-8A8A-8A32B86C7340}">
      <dgm:prSet phldrT="[文字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b="1" dirty="0" smtClean="0">
              <a:latin typeface="文鼎特明" panose="02020909000000000000" pitchFamily="49" charset="-120"/>
              <a:ea typeface="文鼎特明" panose="02020909000000000000" pitchFamily="49" charset="-120"/>
            </a:rPr>
            <a:t>嬰幼兒</a:t>
          </a:r>
          <a:endParaRPr lang="zh-TW" altLang="en-US" dirty="0">
            <a:latin typeface="文鼎特明" panose="02020909000000000000" pitchFamily="49" charset="-120"/>
            <a:ea typeface="文鼎特明" panose="02020909000000000000" pitchFamily="49" charset="-120"/>
          </a:endParaRPr>
        </a:p>
      </dgm:t>
    </dgm:pt>
    <dgm:pt modelId="{B7E24140-5701-439B-A2CC-358D1F545793}" type="parTrans" cxnId="{9558D3D3-BD63-4BF3-B56A-A5B81536E441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62AF2BF-BCD8-4F01-B2B4-D538689CFD35}" type="sibTrans" cxnId="{9558D3D3-BD63-4BF3-B56A-A5B81536E441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ACE3A4C-C624-4D4D-959D-10F0535268ED}">
      <dgm:prSet phldrT="[文字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b="1" dirty="0" smtClean="0">
              <a:latin typeface="文鼎特明" panose="02020909000000000000" pitchFamily="49" charset="-120"/>
              <a:ea typeface="文鼎特明" panose="02020909000000000000" pitchFamily="49" charset="-120"/>
            </a:rPr>
            <a:t>新移民</a:t>
          </a:r>
          <a:endParaRPr lang="zh-TW" altLang="en-US" b="1" dirty="0">
            <a:latin typeface="文鼎特明" panose="02020909000000000000" pitchFamily="49" charset="-120"/>
            <a:ea typeface="文鼎特明" panose="02020909000000000000" pitchFamily="49" charset="-120"/>
          </a:endParaRPr>
        </a:p>
      </dgm:t>
    </dgm:pt>
    <dgm:pt modelId="{BDFE68B6-A88B-4275-BADD-FFB092884A30}" type="parTrans" cxnId="{DECC9F6C-E5EB-459C-8894-5DB05C5CF903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916238B-0456-4149-9568-4586E1C391B8}" type="sibTrans" cxnId="{DECC9F6C-E5EB-459C-8894-5DB05C5CF903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60D8BD4-E77B-4025-99C8-924C861446D6}">
      <dgm:prSet phldrT="[文字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b="1" dirty="0" smtClean="0">
              <a:solidFill>
                <a:srgbClr val="002060"/>
              </a:solidFill>
              <a:latin typeface="文鼎特明" panose="02020909000000000000" pitchFamily="49" charset="-120"/>
              <a:ea typeface="文鼎特明" panose="02020909000000000000" pitchFamily="49" charset="-120"/>
            </a:rPr>
            <a:t>青少年</a:t>
          </a:r>
          <a:endParaRPr lang="zh-TW" altLang="en-US" b="1" dirty="0">
            <a:solidFill>
              <a:srgbClr val="002060"/>
            </a:solidFill>
            <a:latin typeface="文鼎特明" panose="02020909000000000000" pitchFamily="49" charset="-120"/>
            <a:ea typeface="文鼎特明" panose="02020909000000000000" pitchFamily="49" charset="-120"/>
          </a:endParaRPr>
        </a:p>
      </dgm:t>
    </dgm:pt>
    <dgm:pt modelId="{47B0E495-0B06-4980-B3E4-B3864364C964}" type="parTrans" cxnId="{6DC278E3-5948-47D4-A726-672F2377656F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9C6335B-4E8D-4F9F-A5BC-1F5625DDCD40}" type="sibTrans" cxnId="{6DC278E3-5948-47D4-A726-672F2377656F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46DED0B-882B-49B1-803E-1232B5EA462B}">
      <dgm:prSet phldrT="[文字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b="1" dirty="0" smtClean="0">
              <a:solidFill>
                <a:srgbClr val="002060"/>
              </a:solidFill>
              <a:latin typeface="文鼎特明" panose="02020909000000000000" pitchFamily="49" charset="-120"/>
              <a:ea typeface="文鼎特明" panose="02020909000000000000" pitchFamily="49" charset="-120"/>
            </a:rPr>
            <a:t>成人</a:t>
          </a:r>
          <a:endParaRPr lang="zh-TW" altLang="en-US" b="1" dirty="0">
            <a:solidFill>
              <a:srgbClr val="002060"/>
            </a:solidFill>
            <a:latin typeface="文鼎特明" panose="02020909000000000000" pitchFamily="49" charset="-120"/>
            <a:ea typeface="文鼎特明" panose="02020909000000000000" pitchFamily="49" charset="-120"/>
          </a:endParaRPr>
        </a:p>
      </dgm:t>
    </dgm:pt>
    <dgm:pt modelId="{31D1AF92-2776-46CA-A5B6-F46A37558F85}" type="parTrans" cxnId="{54A4DDC5-060C-4118-9B1C-207437E5D08F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E9574CE-A80A-4DDC-B96C-B53280D15EC3}" type="sibTrans" cxnId="{54A4DDC5-060C-4118-9B1C-207437E5D08F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D52E4BA-BC25-4CA0-86A2-CEF38E76CD74}">
      <dgm:prSet phldrT="[文字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b="1" dirty="0" smtClean="0">
              <a:solidFill>
                <a:srgbClr val="002060"/>
              </a:solidFill>
              <a:latin typeface="文鼎特明" panose="02020909000000000000" pitchFamily="49" charset="-120"/>
              <a:ea typeface="文鼎特明" panose="02020909000000000000" pitchFamily="49" charset="-120"/>
            </a:rPr>
            <a:t>銀髮族</a:t>
          </a:r>
          <a:endParaRPr lang="zh-TW" altLang="en-US" b="1" dirty="0">
            <a:solidFill>
              <a:srgbClr val="002060"/>
            </a:solidFill>
            <a:latin typeface="文鼎特明" panose="02020909000000000000" pitchFamily="49" charset="-120"/>
            <a:ea typeface="文鼎特明" panose="02020909000000000000" pitchFamily="49" charset="-120"/>
          </a:endParaRPr>
        </a:p>
      </dgm:t>
    </dgm:pt>
    <dgm:pt modelId="{C1DD1E72-8B73-4599-AAE7-4BF3D4B22137}" type="sibTrans" cxnId="{D558ADE0-568C-475F-AA9E-B92D874E24A0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3C491AD-30B9-4609-A2ED-D68321ED540A}" type="parTrans" cxnId="{D558ADE0-568C-475F-AA9E-B92D874E24A0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0A55BEB-5D66-47A5-9E81-CCCCBA65D0D8}">
      <dgm:prSet phldrT="[文字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b="1" dirty="0" smtClean="0">
              <a:latin typeface="文鼎特明" panose="02020909000000000000" pitchFamily="49" charset="-120"/>
              <a:ea typeface="文鼎特明" panose="02020909000000000000" pitchFamily="49" charset="-120"/>
            </a:rPr>
            <a:t>兒童</a:t>
          </a:r>
          <a:endParaRPr lang="zh-TW" altLang="en-US" b="1" dirty="0">
            <a:latin typeface="文鼎特明" panose="02020909000000000000" pitchFamily="49" charset="-120"/>
            <a:ea typeface="文鼎特明" panose="02020909000000000000" pitchFamily="49" charset="-120"/>
          </a:endParaRPr>
        </a:p>
      </dgm:t>
    </dgm:pt>
    <dgm:pt modelId="{F98B09D8-FCF7-4D98-B61F-B8DF7475CED9}" type="parTrans" cxnId="{519EE95A-2839-43C7-98A3-B51DC628C80A}">
      <dgm:prSet/>
      <dgm:spPr/>
      <dgm:t>
        <a:bodyPr/>
        <a:lstStyle/>
        <a:p>
          <a:endParaRPr lang="zh-TW" altLang="en-US"/>
        </a:p>
      </dgm:t>
    </dgm:pt>
    <dgm:pt modelId="{7EC9C5B0-09F6-4626-BF69-E1E716E23EAE}" type="sibTrans" cxnId="{519EE95A-2839-43C7-98A3-B51DC628C80A}">
      <dgm:prSet/>
      <dgm:spPr/>
      <dgm:t>
        <a:bodyPr/>
        <a:lstStyle/>
        <a:p>
          <a:endParaRPr lang="zh-TW" altLang="en-US"/>
        </a:p>
      </dgm:t>
    </dgm:pt>
    <dgm:pt modelId="{6DCD0FBC-4269-4D7D-8C7E-CAF2920F2307}" type="pres">
      <dgm:prSet presAssocID="{57EC5660-B155-4901-81A1-BEA9EB890797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3178123F-EA32-4655-9BF5-9679CAA7B536}" type="pres">
      <dgm:prSet presAssocID="{7231D20D-FA19-48FB-8F0E-E9E938BA0BAC}" presName="Parent" presStyleLbl="node0" presStyleIdx="0" presStyleCnt="1" custScaleX="84206" custScaleY="87233">
        <dgm:presLayoutVars>
          <dgm:chMax val="6"/>
          <dgm:chPref val="6"/>
        </dgm:presLayoutVars>
      </dgm:prSet>
      <dgm:spPr/>
      <dgm:t>
        <a:bodyPr/>
        <a:lstStyle/>
        <a:p>
          <a:endParaRPr lang="zh-TW" altLang="en-US"/>
        </a:p>
      </dgm:t>
    </dgm:pt>
    <dgm:pt modelId="{B8484E2E-2653-4987-B2B2-2A8811930D88}" type="pres">
      <dgm:prSet presAssocID="{D8938E47-9006-4582-8A8A-8A32B86C7340}" presName="Accent1" presStyleCnt="0"/>
      <dgm:spPr/>
      <dgm:t>
        <a:bodyPr/>
        <a:lstStyle/>
        <a:p>
          <a:endParaRPr lang="zh-TW" altLang="en-US"/>
        </a:p>
      </dgm:t>
    </dgm:pt>
    <dgm:pt modelId="{AD923801-B10F-45D0-AF47-EBD935B157CE}" type="pres">
      <dgm:prSet presAssocID="{D8938E47-9006-4582-8A8A-8A32B86C7340}" presName="Accent" presStyleLbl="bgShp" presStyleIdx="0" presStyleCnt="6"/>
      <dgm:spPr/>
      <dgm:t>
        <a:bodyPr/>
        <a:lstStyle/>
        <a:p>
          <a:endParaRPr lang="zh-TW" altLang="en-US"/>
        </a:p>
      </dgm:t>
    </dgm:pt>
    <dgm:pt modelId="{E8DFF462-816A-49E0-87B7-D2123200C328}" type="pres">
      <dgm:prSet presAssocID="{D8938E47-9006-4582-8A8A-8A32B86C7340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A58A7EC-DFB3-43E3-86C4-AC6A2FEB4694}" type="pres">
      <dgm:prSet presAssocID="{FACE3A4C-C624-4D4D-959D-10F0535268ED}" presName="Accent2" presStyleCnt="0"/>
      <dgm:spPr/>
      <dgm:t>
        <a:bodyPr/>
        <a:lstStyle/>
        <a:p>
          <a:endParaRPr lang="zh-TW" altLang="en-US"/>
        </a:p>
      </dgm:t>
    </dgm:pt>
    <dgm:pt modelId="{82001DF0-7354-4704-8D4E-5C86A21E552A}" type="pres">
      <dgm:prSet presAssocID="{FACE3A4C-C624-4D4D-959D-10F0535268ED}" presName="Accent" presStyleLbl="bgShp" presStyleIdx="1" presStyleCnt="6"/>
      <dgm:spPr/>
      <dgm:t>
        <a:bodyPr/>
        <a:lstStyle/>
        <a:p>
          <a:endParaRPr lang="zh-TW" altLang="en-US"/>
        </a:p>
      </dgm:t>
    </dgm:pt>
    <dgm:pt modelId="{A043E13F-269A-46B9-A138-8547CCAB50F5}" type="pres">
      <dgm:prSet presAssocID="{FACE3A4C-C624-4D4D-959D-10F0535268ED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794E346-C9DB-4D65-9D9A-1602B0B5E680}" type="pres">
      <dgm:prSet presAssocID="{40A55BEB-5D66-47A5-9E81-CCCCBA65D0D8}" presName="Accent3" presStyleCnt="0"/>
      <dgm:spPr/>
      <dgm:t>
        <a:bodyPr/>
        <a:lstStyle/>
        <a:p>
          <a:endParaRPr lang="zh-TW" altLang="en-US"/>
        </a:p>
      </dgm:t>
    </dgm:pt>
    <dgm:pt modelId="{98259AB8-7845-4BBB-8512-3FE02F4EB21F}" type="pres">
      <dgm:prSet presAssocID="{40A55BEB-5D66-47A5-9E81-CCCCBA65D0D8}" presName="Accent" presStyleLbl="bgShp" presStyleIdx="2" presStyleCnt="6"/>
      <dgm:spPr/>
      <dgm:t>
        <a:bodyPr/>
        <a:lstStyle/>
        <a:p>
          <a:endParaRPr lang="zh-TW" altLang="en-US"/>
        </a:p>
      </dgm:t>
    </dgm:pt>
    <dgm:pt modelId="{CA6DE1B6-F1B0-4E4F-AD70-FF6C42465D42}" type="pres">
      <dgm:prSet presAssocID="{40A55BEB-5D66-47A5-9E81-CCCCBA65D0D8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161B24E-C423-4DBB-B87D-26A38809D8C2}" type="pres">
      <dgm:prSet presAssocID="{060D8BD4-E77B-4025-99C8-924C861446D6}" presName="Accent4" presStyleCnt="0"/>
      <dgm:spPr/>
      <dgm:t>
        <a:bodyPr/>
        <a:lstStyle/>
        <a:p>
          <a:endParaRPr lang="zh-TW" altLang="en-US"/>
        </a:p>
      </dgm:t>
    </dgm:pt>
    <dgm:pt modelId="{03278629-CA6E-4431-8532-6E17D8EDEEA6}" type="pres">
      <dgm:prSet presAssocID="{060D8BD4-E77B-4025-99C8-924C861446D6}" presName="Accent" presStyleLbl="bgShp" presStyleIdx="3" presStyleCnt="6"/>
      <dgm:spPr/>
      <dgm:t>
        <a:bodyPr/>
        <a:lstStyle/>
        <a:p>
          <a:endParaRPr lang="zh-TW" altLang="en-US"/>
        </a:p>
      </dgm:t>
    </dgm:pt>
    <dgm:pt modelId="{CF80494F-B7F3-451A-B9F4-571CE944CC80}" type="pres">
      <dgm:prSet presAssocID="{060D8BD4-E77B-4025-99C8-924C861446D6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ED04815-F830-43B7-929E-4170A0B418C8}" type="pres">
      <dgm:prSet presAssocID="{A46DED0B-882B-49B1-803E-1232B5EA462B}" presName="Accent5" presStyleCnt="0"/>
      <dgm:spPr/>
      <dgm:t>
        <a:bodyPr/>
        <a:lstStyle/>
        <a:p>
          <a:endParaRPr lang="zh-TW" altLang="en-US"/>
        </a:p>
      </dgm:t>
    </dgm:pt>
    <dgm:pt modelId="{704041B3-F7B8-4650-82F5-173D86BE06B6}" type="pres">
      <dgm:prSet presAssocID="{A46DED0B-882B-49B1-803E-1232B5EA462B}" presName="Accent" presStyleLbl="bgShp" presStyleIdx="4" presStyleCnt="6"/>
      <dgm:spPr/>
      <dgm:t>
        <a:bodyPr/>
        <a:lstStyle/>
        <a:p>
          <a:endParaRPr lang="zh-TW" altLang="en-US"/>
        </a:p>
      </dgm:t>
    </dgm:pt>
    <dgm:pt modelId="{B697AD50-AB2A-4A74-B424-CF6F397B2853}" type="pres">
      <dgm:prSet presAssocID="{A46DED0B-882B-49B1-803E-1232B5EA462B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0C27AEF-416B-4186-B971-F7327A96574A}" type="pres">
      <dgm:prSet presAssocID="{2D52E4BA-BC25-4CA0-86A2-CEF38E76CD74}" presName="Accent6" presStyleCnt="0"/>
      <dgm:spPr/>
      <dgm:t>
        <a:bodyPr/>
        <a:lstStyle/>
        <a:p>
          <a:endParaRPr lang="zh-TW" altLang="en-US"/>
        </a:p>
      </dgm:t>
    </dgm:pt>
    <dgm:pt modelId="{BB268895-A16E-4135-8FE5-ACFDBD027B00}" type="pres">
      <dgm:prSet presAssocID="{2D52E4BA-BC25-4CA0-86A2-CEF38E76CD74}" presName="Accent" presStyleLbl="bgShp" presStyleIdx="5" presStyleCnt="6"/>
      <dgm:spPr/>
      <dgm:t>
        <a:bodyPr/>
        <a:lstStyle/>
        <a:p>
          <a:endParaRPr lang="zh-TW" altLang="en-US"/>
        </a:p>
      </dgm:t>
    </dgm:pt>
    <dgm:pt modelId="{D5B9C1DE-BA24-4D7A-A507-919558D95738}" type="pres">
      <dgm:prSet presAssocID="{2D52E4BA-BC25-4CA0-86A2-CEF38E76CD74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DC278E3-5948-47D4-A726-672F2377656F}" srcId="{7231D20D-FA19-48FB-8F0E-E9E938BA0BAC}" destId="{060D8BD4-E77B-4025-99C8-924C861446D6}" srcOrd="3" destOrd="0" parTransId="{47B0E495-0B06-4980-B3E4-B3864364C964}" sibTransId="{F9C6335B-4E8D-4F9F-A5BC-1F5625DDCD40}"/>
    <dgm:cxn modelId="{9558D3D3-BD63-4BF3-B56A-A5B81536E441}" srcId="{7231D20D-FA19-48FB-8F0E-E9E938BA0BAC}" destId="{D8938E47-9006-4582-8A8A-8A32B86C7340}" srcOrd="0" destOrd="0" parTransId="{B7E24140-5701-439B-A2CC-358D1F545793}" sibTransId="{562AF2BF-BCD8-4F01-B2B4-D538689CFD35}"/>
    <dgm:cxn modelId="{4AF4E4CE-5D62-4CC2-807A-AECFC8B88190}" type="presOf" srcId="{57EC5660-B155-4901-81A1-BEA9EB890797}" destId="{6DCD0FBC-4269-4D7D-8C7E-CAF2920F2307}" srcOrd="0" destOrd="0" presId="urn:microsoft.com/office/officeart/2011/layout/HexagonRadial"/>
    <dgm:cxn modelId="{DECC9F6C-E5EB-459C-8894-5DB05C5CF903}" srcId="{7231D20D-FA19-48FB-8F0E-E9E938BA0BAC}" destId="{FACE3A4C-C624-4D4D-959D-10F0535268ED}" srcOrd="1" destOrd="0" parTransId="{BDFE68B6-A88B-4275-BADD-FFB092884A30}" sibTransId="{5916238B-0456-4149-9568-4586E1C391B8}"/>
    <dgm:cxn modelId="{54A4DDC5-060C-4118-9B1C-207437E5D08F}" srcId="{7231D20D-FA19-48FB-8F0E-E9E938BA0BAC}" destId="{A46DED0B-882B-49B1-803E-1232B5EA462B}" srcOrd="4" destOrd="0" parTransId="{31D1AF92-2776-46CA-A5B6-F46A37558F85}" sibTransId="{AE9574CE-A80A-4DDC-B96C-B53280D15EC3}"/>
    <dgm:cxn modelId="{0EE58EA6-0094-4E46-B52B-A8AFC1F48828}" type="presOf" srcId="{A46DED0B-882B-49B1-803E-1232B5EA462B}" destId="{B697AD50-AB2A-4A74-B424-CF6F397B2853}" srcOrd="0" destOrd="0" presId="urn:microsoft.com/office/officeart/2011/layout/HexagonRadial"/>
    <dgm:cxn modelId="{519EE95A-2839-43C7-98A3-B51DC628C80A}" srcId="{7231D20D-FA19-48FB-8F0E-E9E938BA0BAC}" destId="{40A55BEB-5D66-47A5-9E81-CCCCBA65D0D8}" srcOrd="2" destOrd="0" parTransId="{F98B09D8-FCF7-4D98-B61F-B8DF7475CED9}" sibTransId="{7EC9C5B0-09F6-4626-BF69-E1E716E23EAE}"/>
    <dgm:cxn modelId="{F4E85AB6-473A-4035-8C37-F33D1688817D}" srcId="{57EC5660-B155-4901-81A1-BEA9EB890797}" destId="{7231D20D-FA19-48FB-8F0E-E9E938BA0BAC}" srcOrd="0" destOrd="0" parTransId="{FB254AA0-7045-4055-8FB4-581BE2FFAE6B}" sibTransId="{A37F659B-F979-4B58-806D-572100E37D17}"/>
    <dgm:cxn modelId="{D558ADE0-568C-475F-AA9E-B92D874E24A0}" srcId="{7231D20D-FA19-48FB-8F0E-E9E938BA0BAC}" destId="{2D52E4BA-BC25-4CA0-86A2-CEF38E76CD74}" srcOrd="5" destOrd="0" parTransId="{03C491AD-30B9-4609-A2ED-D68321ED540A}" sibTransId="{C1DD1E72-8B73-4599-AAE7-4BF3D4B22137}"/>
    <dgm:cxn modelId="{379CF440-7847-48A3-9742-93271BEBAB72}" type="presOf" srcId="{060D8BD4-E77B-4025-99C8-924C861446D6}" destId="{CF80494F-B7F3-451A-B9F4-571CE944CC80}" srcOrd="0" destOrd="0" presId="urn:microsoft.com/office/officeart/2011/layout/HexagonRadial"/>
    <dgm:cxn modelId="{43FA3437-E60A-4085-935D-B6E014350CDB}" type="presOf" srcId="{7231D20D-FA19-48FB-8F0E-E9E938BA0BAC}" destId="{3178123F-EA32-4655-9BF5-9679CAA7B536}" srcOrd="0" destOrd="0" presId="urn:microsoft.com/office/officeart/2011/layout/HexagonRadial"/>
    <dgm:cxn modelId="{170DBB6C-356A-43EE-B722-945728E079E8}" type="presOf" srcId="{D8938E47-9006-4582-8A8A-8A32B86C7340}" destId="{E8DFF462-816A-49E0-87B7-D2123200C328}" srcOrd="0" destOrd="0" presId="urn:microsoft.com/office/officeart/2011/layout/HexagonRadial"/>
    <dgm:cxn modelId="{4543F5A4-D72C-4987-B07D-B5DD773AB1FF}" type="presOf" srcId="{40A55BEB-5D66-47A5-9E81-CCCCBA65D0D8}" destId="{CA6DE1B6-F1B0-4E4F-AD70-FF6C42465D42}" srcOrd="0" destOrd="0" presId="urn:microsoft.com/office/officeart/2011/layout/HexagonRadial"/>
    <dgm:cxn modelId="{CD9F62DF-48A0-49A8-91C4-741A3F6A818B}" type="presOf" srcId="{2D52E4BA-BC25-4CA0-86A2-CEF38E76CD74}" destId="{D5B9C1DE-BA24-4D7A-A507-919558D95738}" srcOrd="0" destOrd="0" presId="urn:microsoft.com/office/officeart/2011/layout/HexagonRadial"/>
    <dgm:cxn modelId="{CF258DBA-5E3C-4FBF-B266-DC7F1D03C980}" type="presOf" srcId="{FACE3A4C-C624-4D4D-959D-10F0535268ED}" destId="{A043E13F-269A-46B9-A138-8547CCAB50F5}" srcOrd="0" destOrd="0" presId="urn:microsoft.com/office/officeart/2011/layout/HexagonRadial"/>
    <dgm:cxn modelId="{862369E1-477E-47BF-AEB7-D84B4DA8BE9E}" type="presParOf" srcId="{6DCD0FBC-4269-4D7D-8C7E-CAF2920F2307}" destId="{3178123F-EA32-4655-9BF5-9679CAA7B536}" srcOrd="0" destOrd="0" presId="urn:microsoft.com/office/officeart/2011/layout/HexagonRadial"/>
    <dgm:cxn modelId="{E136A556-FDF7-4B04-84DD-9506FA36F688}" type="presParOf" srcId="{6DCD0FBC-4269-4D7D-8C7E-CAF2920F2307}" destId="{B8484E2E-2653-4987-B2B2-2A8811930D88}" srcOrd="1" destOrd="0" presId="urn:microsoft.com/office/officeart/2011/layout/HexagonRadial"/>
    <dgm:cxn modelId="{3B4D12A5-DA22-4738-8B99-FD0F74EBA4D9}" type="presParOf" srcId="{B8484E2E-2653-4987-B2B2-2A8811930D88}" destId="{AD923801-B10F-45D0-AF47-EBD935B157CE}" srcOrd="0" destOrd="0" presId="urn:microsoft.com/office/officeart/2011/layout/HexagonRadial"/>
    <dgm:cxn modelId="{0D0A97C9-5D0B-4557-9CDF-D46F90DDC24B}" type="presParOf" srcId="{6DCD0FBC-4269-4D7D-8C7E-CAF2920F2307}" destId="{E8DFF462-816A-49E0-87B7-D2123200C328}" srcOrd="2" destOrd="0" presId="urn:microsoft.com/office/officeart/2011/layout/HexagonRadial"/>
    <dgm:cxn modelId="{2C9B5236-396E-4AC0-9505-CBA9DF36F47D}" type="presParOf" srcId="{6DCD0FBC-4269-4D7D-8C7E-CAF2920F2307}" destId="{4A58A7EC-DFB3-43E3-86C4-AC6A2FEB4694}" srcOrd="3" destOrd="0" presId="urn:microsoft.com/office/officeart/2011/layout/HexagonRadial"/>
    <dgm:cxn modelId="{214C08B5-F92A-4F29-97FB-CCC71CD89B0D}" type="presParOf" srcId="{4A58A7EC-DFB3-43E3-86C4-AC6A2FEB4694}" destId="{82001DF0-7354-4704-8D4E-5C86A21E552A}" srcOrd="0" destOrd="0" presId="urn:microsoft.com/office/officeart/2011/layout/HexagonRadial"/>
    <dgm:cxn modelId="{F1497116-2AB8-4496-B45F-3F8C78BBCDC4}" type="presParOf" srcId="{6DCD0FBC-4269-4D7D-8C7E-CAF2920F2307}" destId="{A043E13F-269A-46B9-A138-8547CCAB50F5}" srcOrd="4" destOrd="0" presId="urn:microsoft.com/office/officeart/2011/layout/HexagonRadial"/>
    <dgm:cxn modelId="{6412F907-50E9-4B81-B2DB-D7D1E11AD8F5}" type="presParOf" srcId="{6DCD0FBC-4269-4D7D-8C7E-CAF2920F2307}" destId="{9794E346-C9DB-4D65-9D9A-1602B0B5E680}" srcOrd="5" destOrd="0" presId="urn:microsoft.com/office/officeart/2011/layout/HexagonRadial"/>
    <dgm:cxn modelId="{33B7419E-F495-41EF-8376-6F7A75D1307A}" type="presParOf" srcId="{9794E346-C9DB-4D65-9D9A-1602B0B5E680}" destId="{98259AB8-7845-4BBB-8512-3FE02F4EB21F}" srcOrd="0" destOrd="0" presId="urn:microsoft.com/office/officeart/2011/layout/HexagonRadial"/>
    <dgm:cxn modelId="{A0D8A5BE-35B3-4D88-B3C6-550B1F5C27CB}" type="presParOf" srcId="{6DCD0FBC-4269-4D7D-8C7E-CAF2920F2307}" destId="{CA6DE1B6-F1B0-4E4F-AD70-FF6C42465D42}" srcOrd="6" destOrd="0" presId="urn:microsoft.com/office/officeart/2011/layout/HexagonRadial"/>
    <dgm:cxn modelId="{FD744D27-8634-4ED4-99DF-DDBF3F6D6F38}" type="presParOf" srcId="{6DCD0FBC-4269-4D7D-8C7E-CAF2920F2307}" destId="{6161B24E-C423-4DBB-B87D-26A38809D8C2}" srcOrd="7" destOrd="0" presId="urn:microsoft.com/office/officeart/2011/layout/HexagonRadial"/>
    <dgm:cxn modelId="{5FF83A5E-64C8-4984-9D1D-B13C6DAC9FEB}" type="presParOf" srcId="{6161B24E-C423-4DBB-B87D-26A38809D8C2}" destId="{03278629-CA6E-4431-8532-6E17D8EDEEA6}" srcOrd="0" destOrd="0" presId="urn:microsoft.com/office/officeart/2011/layout/HexagonRadial"/>
    <dgm:cxn modelId="{B2BDD858-0E0B-4CCD-8057-7F62CC1CEABC}" type="presParOf" srcId="{6DCD0FBC-4269-4D7D-8C7E-CAF2920F2307}" destId="{CF80494F-B7F3-451A-B9F4-571CE944CC80}" srcOrd="8" destOrd="0" presId="urn:microsoft.com/office/officeart/2011/layout/HexagonRadial"/>
    <dgm:cxn modelId="{70770BB4-218D-4587-A2CC-61D99E46C3B0}" type="presParOf" srcId="{6DCD0FBC-4269-4D7D-8C7E-CAF2920F2307}" destId="{9ED04815-F830-43B7-929E-4170A0B418C8}" srcOrd="9" destOrd="0" presId="urn:microsoft.com/office/officeart/2011/layout/HexagonRadial"/>
    <dgm:cxn modelId="{D8BAA8F8-1034-435C-ADE7-41A0A3919AC7}" type="presParOf" srcId="{9ED04815-F830-43B7-929E-4170A0B418C8}" destId="{704041B3-F7B8-4650-82F5-173D86BE06B6}" srcOrd="0" destOrd="0" presId="urn:microsoft.com/office/officeart/2011/layout/HexagonRadial"/>
    <dgm:cxn modelId="{C34E1F9C-3136-4DDF-8CC0-38D7522EFC04}" type="presParOf" srcId="{6DCD0FBC-4269-4D7D-8C7E-CAF2920F2307}" destId="{B697AD50-AB2A-4A74-B424-CF6F397B2853}" srcOrd="10" destOrd="0" presId="urn:microsoft.com/office/officeart/2011/layout/HexagonRadial"/>
    <dgm:cxn modelId="{479CF5A7-E0A9-4756-8091-0D2AF2A7FA77}" type="presParOf" srcId="{6DCD0FBC-4269-4D7D-8C7E-CAF2920F2307}" destId="{40C27AEF-416B-4186-B971-F7327A96574A}" srcOrd="11" destOrd="0" presId="urn:microsoft.com/office/officeart/2011/layout/HexagonRadial"/>
    <dgm:cxn modelId="{219E6672-58F2-4B39-A128-9FDFC5927DBE}" type="presParOf" srcId="{40C27AEF-416B-4186-B971-F7327A96574A}" destId="{BB268895-A16E-4135-8FE5-ACFDBD027B00}" srcOrd="0" destOrd="0" presId="urn:microsoft.com/office/officeart/2011/layout/HexagonRadial"/>
    <dgm:cxn modelId="{82BC3B2F-70FA-4261-B38A-57E7F0862796}" type="presParOf" srcId="{6DCD0FBC-4269-4D7D-8C7E-CAF2920F2307}" destId="{D5B9C1DE-BA24-4D7A-A507-919558D95738}" srcOrd="12" destOrd="0" presId="urn:microsoft.com/office/officeart/2011/layout/HexagonRadial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8B7D6F4-5472-49A4-B9EB-3E6B6F928036}" type="doc">
      <dgm:prSet loTypeId="urn:microsoft.com/office/officeart/2005/8/layout/vList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zh-TW" altLang="en-US"/>
        </a:p>
      </dgm:t>
    </dgm:pt>
    <dgm:pt modelId="{2F32344F-8251-48E5-9519-965CC6808EF4}">
      <dgm:prSet phldrT="[文字]"/>
      <dgm:spPr/>
      <dgm:t>
        <a:bodyPr/>
        <a:lstStyle/>
        <a:p>
          <a:r>
            <a:rPr lang="zh-TW" altLang="en-US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每月一書</a:t>
          </a:r>
          <a:endParaRPr lang="zh-TW" altLang="en-US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6F1EF520-5AEB-4024-B397-D07CA92A7B79}" type="parTrans" cxnId="{2DA369D2-99EC-4838-A9CE-5E88DCE5FF19}">
      <dgm:prSet/>
      <dgm:spPr/>
      <dgm:t>
        <a:bodyPr/>
        <a:lstStyle/>
        <a:p>
          <a:endParaRPr lang="zh-TW" altLang="en-US"/>
        </a:p>
      </dgm:t>
    </dgm:pt>
    <dgm:pt modelId="{A63B2296-7B56-4499-B82C-12D1268ABA34}" type="sibTrans" cxnId="{2DA369D2-99EC-4838-A9CE-5E88DCE5FF19}">
      <dgm:prSet/>
      <dgm:spPr/>
      <dgm:t>
        <a:bodyPr/>
        <a:lstStyle/>
        <a:p>
          <a:endParaRPr lang="zh-TW" altLang="en-US"/>
        </a:p>
      </dgm:t>
    </dgm:pt>
    <dgm:pt modelId="{3C785B8F-BEC9-4E64-8720-87BE71621581}">
      <dgm:prSet/>
      <dgm:spPr/>
      <dgm:t>
        <a:bodyPr/>
        <a:lstStyle/>
        <a:p>
          <a:r>
            <a:rPr lang="zh-TW" altLang="en-US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悅讀臺北</a:t>
          </a:r>
          <a:r>
            <a:rPr lang="en-US" altLang="en-US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101</a:t>
          </a:r>
          <a:endParaRPr lang="zh-TW" altLang="en-US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EF0FA1F0-8DB7-4B91-AEDA-BB9F8EF11002}" type="parTrans" cxnId="{0C3997DA-0FF8-4952-AF83-700E3173C784}">
      <dgm:prSet/>
      <dgm:spPr/>
      <dgm:t>
        <a:bodyPr/>
        <a:lstStyle/>
        <a:p>
          <a:endParaRPr lang="zh-TW" altLang="en-US"/>
        </a:p>
      </dgm:t>
    </dgm:pt>
    <dgm:pt modelId="{E4C50FD5-1E5E-40A5-9028-394A14F992EA}" type="sibTrans" cxnId="{0C3997DA-0FF8-4952-AF83-700E3173C784}">
      <dgm:prSet/>
      <dgm:spPr/>
      <dgm:t>
        <a:bodyPr/>
        <a:lstStyle/>
        <a:p>
          <a:endParaRPr lang="zh-TW" altLang="en-US"/>
        </a:p>
      </dgm:t>
    </dgm:pt>
    <dgm:pt modelId="{889F63CB-1D13-4DD4-89B1-8C41DDA7E4D6}">
      <dgm:prSet/>
      <dgm:spPr/>
      <dgm:t>
        <a:bodyPr/>
        <a:lstStyle/>
        <a:p>
          <a:r>
            <a:rPr lang="zh-TW" altLang="en-US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得獎好書</a:t>
          </a:r>
          <a:endParaRPr lang="zh-TW" altLang="en-US" dirty="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E7EDFA8B-6C04-45CA-8B70-4F563ADE31BD}" type="parTrans" cxnId="{069842EA-3342-4D0B-80CA-A7321161DEA4}">
      <dgm:prSet/>
      <dgm:spPr/>
      <dgm:t>
        <a:bodyPr/>
        <a:lstStyle/>
        <a:p>
          <a:endParaRPr lang="zh-TW" altLang="en-US"/>
        </a:p>
      </dgm:t>
    </dgm:pt>
    <dgm:pt modelId="{74DE4926-C2F0-434A-8D4A-4B67B5B3DC0D}" type="sibTrans" cxnId="{069842EA-3342-4D0B-80CA-A7321161DEA4}">
      <dgm:prSet/>
      <dgm:spPr/>
      <dgm:t>
        <a:bodyPr/>
        <a:lstStyle/>
        <a:p>
          <a:endParaRPr lang="zh-TW" altLang="en-US"/>
        </a:p>
      </dgm:t>
    </dgm:pt>
    <dgm:pt modelId="{F2C189B0-C90F-4C71-A5A6-FC86AE37E627}">
      <dgm:prSet/>
      <dgm:spPr/>
      <dgm:t>
        <a:bodyPr/>
        <a:lstStyle/>
        <a:p>
          <a:r>
            <a:rPr lang="en-US" altLang="en-US" dirty="0" err="1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Bookstart</a:t>
          </a:r>
          <a:r>
            <a:rPr lang="zh-TW" altLang="en-US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閱讀起步走</a:t>
          </a:r>
          <a:r>
            <a:rPr lang="en-US" altLang="en-US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-</a:t>
          </a:r>
          <a:r>
            <a:rPr lang="zh-TW" altLang="en-US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寶寶的第一份書單</a:t>
          </a:r>
          <a:endParaRPr lang="zh-TW" altLang="en-US" dirty="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4934F942-BF3D-41EB-A17A-021E1C975450}" type="parTrans" cxnId="{74533746-88C8-46ED-A60F-7497FFDB8FFC}">
      <dgm:prSet/>
      <dgm:spPr/>
      <dgm:t>
        <a:bodyPr/>
        <a:lstStyle/>
        <a:p>
          <a:endParaRPr lang="zh-TW" altLang="en-US"/>
        </a:p>
      </dgm:t>
    </dgm:pt>
    <dgm:pt modelId="{F9018FAD-15E6-4CA4-86CB-DDC23B7B6F39}" type="sibTrans" cxnId="{74533746-88C8-46ED-A60F-7497FFDB8FFC}">
      <dgm:prSet/>
      <dgm:spPr/>
      <dgm:t>
        <a:bodyPr/>
        <a:lstStyle/>
        <a:p>
          <a:endParaRPr lang="zh-TW" altLang="en-US"/>
        </a:p>
      </dgm:t>
    </dgm:pt>
    <dgm:pt modelId="{D89ABE30-1545-4709-A449-55A31E35C9EB}">
      <dgm:prSet/>
      <dgm:spPr/>
      <dgm:t>
        <a:bodyPr/>
        <a:lstStyle/>
        <a:p>
          <a:r>
            <a:rPr lang="zh-TW" altLang="en-US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各級學校推薦書單</a:t>
          </a:r>
          <a:endParaRPr lang="zh-TW" altLang="en-US" dirty="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DC79C786-08A3-4061-9091-E967AD3E0CFA}" type="parTrans" cxnId="{98695342-8EED-4354-A5C9-A0F6F2B7E5F1}">
      <dgm:prSet/>
      <dgm:spPr/>
      <dgm:t>
        <a:bodyPr/>
        <a:lstStyle/>
        <a:p>
          <a:endParaRPr lang="zh-TW" altLang="en-US"/>
        </a:p>
      </dgm:t>
    </dgm:pt>
    <dgm:pt modelId="{D2A919B1-7A1D-4853-8853-BF2BB9F77DC3}" type="sibTrans" cxnId="{98695342-8EED-4354-A5C9-A0F6F2B7E5F1}">
      <dgm:prSet/>
      <dgm:spPr/>
      <dgm:t>
        <a:bodyPr/>
        <a:lstStyle/>
        <a:p>
          <a:endParaRPr lang="zh-TW" altLang="en-US"/>
        </a:p>
      </dgm:t>
    </dgm:pt>
    <dgm:pt modelId="{2DBE2C97-73C5-4B74-85B7-3CF1A33FBE6C}">
      <dgm:prSet/>
      <dgm:spPr/>
      <dgm:t>
        <a:bodyPr/>
        <a:lstStyle/>
        <a:p>
          <a:r>
            <a:rPr lang="zh-TW" altLang="en-US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熱門主題</a:t>
          </a:r>
          <a:endParaRPr lang="zh-TW" altLang="en-US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CD06D572-6800-400E-BA05-58346902D567}" type="parTrans" cxnId="{2B918A6C-E582-479B-A26D-BDE1EE8496EB}">
      <dgm:prSet/>
      <dgm:spPr/>
      <dgm:t>
        <a:bodyPr/>
        <a:lstStyle/>
        <a:p>
          <a:endParaRPr lang="zh-TW" altLang="en-US"/>
        </a:p>
      </dgm:t>
    </dgm:pt>
    <dgm:pt modelId="{64516EDE-230A-4C38-AC3B-CE2B3096D216}" type="sibTrans" cxnId="{2B918A6C-E582-479B-A26D-BDE1EE8496EB}">
      <dgm:prSet/>
      <dgm:spPr/>
      <dgm:t>
        <a:bodyPr/>
        <a:lstStyle/>
        <a:p>
          <a:endParaRPr lang="zh-TW" altLang="en-US"/>
        </a:p>
      </dgm:t>
    </dgm:pt>
    <dgm:pt modelId="{F4A72CBE-53C4-4620-8F66-C23CA02A82D3}">
      <dgm:prSet/>
      <dgm:spPr/>
      <dgm:t>
        <a:bodyPr/>
        <a:lstStyle/>
        <a:p>
          <a:r>
            <a:rPr lang="zh-TW" altLang="en-US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主題書展書單</a:t>
          </a:r>
          <a:endParaRPr lang="zh-TW" altLang="en-US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9D263BA5-90CF-4C7E-A478-1E8553C73971}" type="parTrans" cxnId="{E472A8B6-E71A-4B41-BC4C-A0F3E86521B2}">
      <dgm:prSet/>
      <dgm:spPr/>
      <dgm:t>
        <a:bodyPr/>
        <a:lstStyle/>
        <a:p>
          <a:endParaRPr lang="zh-TW" altLang="en-US"/>
        </a:p>
      </dgm:t>
    </dgm:pt>
    <dgm:pt modelId="{460039B2-0B39-412C-95C4-0B279C2CAD45}" type="sibTrans" cxnId="{E472A8B6-E71A-4B41-BC4C-A0F3E86521B2}">
      <dgm:prSet/>
      <dgm:spPr/>
      <dgm:t>
        <a:bodyPr/>
        <a:lstStyle/>
        <a:p>
          <a:endParaRPr lang="zh-TW" altLang="en-US"/>
        </a:p>
      </dgm:t>
    </dgm:pt>
    <dgm:pt modelId="{D50C3A9C-7567-4E19-8E86-A4C4FD142E94}">
      <dgm:prSet/>
      <dgm:spPr/>
      <dgm:t>
        <a:bodyPr/>
        <a:lstStyle/>
        <a:p>
          <a:r>
            <a:rPr lang="zh-TW" altLang="en-US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rPr>
            <a:t>性別平等推薦書單</a:t>
          </a:r>
          <a:endParaRPr lang="zh-TW" altLang="en-US" dirty="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A6A843CF-13E7-43B4-AB0B-7F1F2A17293A}" type="parTrans" cxnId="{F483CA95-6AF8-41B0-AA0E-CAD9CE3EE99E}">
      <dgm:prSet/>
      <dgm:spPr/>
      <dgm:t>
        <a:bodyPr/>
        <a:lstStyle/>
        <a:p>
          <a:endParaRPr lang="zh-TW" altLang="en-US"/>
        </a:p>
      </dgm:t>
    </dgm:pt>
    <dgm:pt modelId="{0389D76B-1F5C-46D6-B962-522F6C6FE761}" type="sibTrans" cxnId="{F483CA95-6AF8-41B0-AA0E-CAD9CE3EE99E}">
      <dgm:prSet/>
      <dgm:spPr/>
      <dgm:t>
        <a:bodyPr/>
        <a:lstStyle/>
        <a:p>
          <a:endParaRPr lang="zh-TW" altLang="en-US"/>
        </a:p>
      </dgm:t>
    </dgm:pt>
    <dgm:pt modelId="{0F1E8DDD-31CC-464D-94CB-9C1276BBE01F}" type="pres">
      <dgm:prSet presAssocID="{68B7D6F4-5472-49A4-B9EB-3E6B6F92803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2B83D7A-4879-4A08-99A0-0A2572D29D38}" type="pres">
      <dgm:prSet presAssocID="{2F32344F-8251-48E5-9519-965CC6808EF4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A4A2293-D3FE-409C-A7ED-80AE01313687}" type="pres">
      <dgm:prSet presAssocID="{A63B2296-7B56-4499-B82C-12D1268ABA34}" presName="spacer" presStyleCnt="0"/>
      <dgm:spPr/>
    </dgm:pt>
    <dgm:pt modelId="{7EADDE60-731D-4E8A-9B63-F066EA2F6C94}" type="pres">
      <dgm:prSet presAssocID="{3C785B8F-BEC9-4E64-8720-87BE71621581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7B251D-E1DC-439D-92D2-7B1F35D7FCF6}" type="pres">
      <dgm:prSet presAssocID="{E4C50FD5-1E5E-40A5-9028-394A14F992EA}" presName="spacer" presStyleCnt="0"/>
      <dgm:spPr/>
    </dgm:pt>
    <dgm:pt modelId="{4BD8A015-B6E2-4C64-A729-FD6155B6574B}" type="pres">
      <dgm:prSet presAssocID="{889F63CB-1D13-4DD4-89B1-8C41DDA7E4D6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2DA0779-EBC4-4139-9BAC-0DB79E3C046E}" type="pres">
      <dgm:prSet presAssocID="{74DE4926-C2F0-434A-8D4A-4B67B5B3DC0D}" presName="spacer" presStyleCnt="0"/>
      <dgm:spPr/>
    </dgm:pt>
    <dgm:pt modelId="{4900D782-E301-4732-87D4-FA0C28CB3C2B}" type="pres">
      <dgm:prSet presAssocID="{F2C189B0-C90F-4C71-A5A6-FC86AE37E627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20A4DA1-1267-4C9E-BE4A-E0C0B9994F65}" type="pres">
      <dgm:prSet presAssocID="{F9018FAD-15E6-4CA4-86CB-DDC23B7B6F39}" presName="spacer" presStyleCnt="0"/>
      <dgm:spPr/>
    </dgm:pt>
    <dgm:pt modelId="{1E9FC5D8-C51C-4381-9B0D-CF83EA87328E}" type="pres">
      <dgm:prSet presAssocID="{D89ABE30-1545-4709-A449-55A31E35C9EB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CB3D481-B843-45E8-8A46-A128AB2D77D7}" type="pres">
      <dgm:prSet presAssocID="{D2A919B1-7A1D-4853-8853-BF2BB9F77DC3}" presName="spacer" presStyleCnt="0"/>
      <dgm:spPr/>
    </dgm:pt>
    <dgm:pt modelId="{1F0A8458-4030-4B8B-9C4A-406500913866}" type="pres">
      <dgm:prSet presAssocID="{2DBE2C97-73C5-4B74-85B7-3CF1A33FBE6C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25B760F-C067-45D7-B19A-1942D80A540F}" type="pres">
      <dgm:prSet presAssocID="{64516EDE-230A-4C38-AC3B-CE2B3096D216}" presName="spacer" presStyleCnt="0"/>
      <dgm:spPr/>
    </dgm:pt>
    <dgm:pt modelId="{519B9423-B757-495F-9BD7-7ACF253DFEB1}" type="pres">
      <dgm:prSet presAssocID="{F4A72CBE-53C4-4620-8F66-C23CA02A82D3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708E813-DD01-463D-B1A6-E2C4E2B74436}" type="pres">
      <dgm:prSet presAssocID="{460039B2-0B39-412C-95C4-0B279C2CAD45}" presName="spacer" presStyleCnt="0"/>
      <dgm:spPr/>
    </dgm:pt>
    <dgm:pt modelId="{8EA3B960-E2F7-4ED0-A36D-BB5BDA3389F7}" type="pres">
      <dgm:prSet presAssocID="{D50C3A9C-7567-4E19-8E86-A4C4FD142E94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8DAEF84-AC62-49D5-961C-6C46C0E55BB1}" type="presOf" srcId="{2DBE2C97-73C5-4B74-85B7-3CF1A33FBE6C}" destId="{1F0A8458-4030-4B8B-9C4A-406500913866}" srcOrd="0" destOrd="0" presId="urn:microsoft.com/office/officeart/2005/8/layout/vList2"/>
    <dgm:cxn modelId="{0C3997DA-0FF8-4952-AF83-700E3173C784}" srcId="{68B7D6F4-5472-49A4-B9EB-3E6B6F928036}" destId="{3C785B8F-BEC9-4E64-8720-87BE71621581}" srcOrd="1" destOrd="0" parTransId="{EF0FA1F0-8DB7-4B91-AEDA-BB9F8EF11002}" sibTransId="{E4C50FD5-1E5E-40A5-9028-394A14F992EA}"/>
    <dgm:cxn modelId="{98695342-8EED-4354-A5C9-A0F6F2B7E5F1}" srcId="{68B7D6F4-5472-49A4-B9EB-3E6B6F928036}" destId="{D89ABE30-1545-4709-A449-55A31E35C9EB}" srcOrd="4" destOrd="0" parTransId="{DC79C786-08A3-4061-9091-E967AD3E0CFA}" sibTransId="{D2A919B1-7A1D-4853-8853-BF2BB9F77DC3}"/>
    <dgm:cxn modelId="{74533746-88C8-46ED-A60F-7497FFDB8FFC}" srcId="{68B7D6F4-5472-49A4-B9EB-3E6B6F928036}" destId="{F2C189B0-C90F-4C71-A5A6-FC86AE37E627}" srcOrd="3" destOrd="0" parTransId="{4934F942-BF3D-41EB-A17A-021E1C975450}" sibTransId="{F9018FAD-15E6-4CA4-86CB-DDC23B7B6F39}"/>
    <dgm:cxn modelId="{3597BE2C-0623-4EED-83F0-A44489F04699}" type="presOf" srcId="{3C785B8F-BEC9-4E64-8720-87BE71621581}" destId="{7EADDE60-731D-4E8A-9B63-F066EA2F6C94}" srcOrd="0" destOrd="0" presId="urn:microsoft.com/office/officeart/2005/8/layout/vList2"/>
    <dgm:cxn modelId="{2164988D-0A35-43B7-83C1-EC6B49CC7AF7}" type="presOf" srcId="{889F63CB-1D13-4DD4-89B1-8C41DDA7E4D6}" destId="{4BD8A015-B6E2-4C64-A729-FD6155B6574B}" srcOrd="0" destOrd="0" presId="urn:microsoft.com/office/officeart/2005/8/layout/vList2"/>
    <dgm:cxn modelId="{42333694-26E8-4E7E-9F7E-C3D2BE5AFA2F}" type="presOf" srcId="{D50C3A9C-7567-4E19-8E86-A4C4FD142E94}" destId="{8EA3B960-E2F7-4ED0-A36D-BB5BDA3389F7}" srcOrd="0" destOrd="0" presId="urn:microsoft.com/office/officeart/2005/8/layout/vList2"/>
    <dgm:cxn modelId="{069842EA-3342-4D0B-80CA-A7321161DEA4}" srcId="{68B7D6F4-5472-49A4-B9EB-3E6B6F928036}" destId="{889F63CB-1D13-4DD4-89B1-8C41DDA7E4D6}" srcOrd="2" destOrd="0" parTransId="{E7EDFA8B-6C04-45CA-8B70-4F563ADE31BD}" sibTransId="{74DE4926-C2F0-434A-8D4A-4B67B5B3DC0D}"/>
    <dgm:cxn modelId="{F111D0E7-C8BC-4F98-A5A7-EAA662E2B082}" type="presOf" srcId="{F4A72CBE-53C4-4620-8F66-C23CA02A82D3}" destId="{519B9423-B757-495F-9BD7-7ACF253DFEB1}" srcOrd="0" destOrd="0" presId="urn:microsoft.com/office/officeart/2005/8/layout/vList2"/>
    <dgm:cxn modelId="{FB126CF2-1549-4368-9326-763CA5150089}" type="presOf" srcId="{2F32344F-8251-48E5-9519-965CC6808EF4}" destId="{92B83D7A-4879-4A08-99A0-0A2572D29D38}" srcOrd="0" destOrd="0" presId="urn:microsoft.com/office/officeart/2005/8/layout/vList2"/>
    <dgm:cxn modelId="{2B918A6C-E582-479B-A26D-BDE1EE8496EB}" srcId="{68B7D6F4-5472-49A4-B9EB-3E6B6F928036}" destId="{2DBE2C97-73C5-4B74-85B7-3CF1A33FBE6C}" srcOrd="5" destOrd="0" parTransId="{CD06D572-6800-400E-BA05-58346902D567}" sibTransId="{64516EDE-230A-4C38-AC3B-CE2B3096D216}"/>
    <dgm:cxn modelId="{E472A8B6-E71A-4B41-BC4C-A0F3E86521B2}" srcId="{68B7D6F4-5472-49A4-B9EB-3E6B6F928036}" destId="{F4A72CBE-53C4-4620-8F66-C23CA02A82D3}" srcOrd="6" destOrd="0" parTransId="{9D263BA5-90CF-4C7E-A478-1E8553C73971}" sibTransId="{460039B2-0B39-412C-95C4-0B279C2CAD45}"/>
    <dgm:cxn modelId="{39BE650D-58CC-464B-AB17-3689A0A6429F}" type="presOf" srcId="{68B7D6F4-5472-49A4-B9EB-3E6B6F928036}" destId="{0F1E8DDD-31CC-464D-94CB-9C1276BBE01F}" srcOrd="0" destOrd="0" presId="urn:microsoft.com/office/officeart/2005/8/layout/vList2"/>
    <dgm:cxn modelId="{759DEDFE-0A42-480B-B465-CFEF499A2332}" type="presOf" srcId="{F2C189B0-C90F-4C71-A5A6-FC86AE37E627}" destId="{4900D782-E301-4732-87D4-FA0C28CB3C2B}" srcOrd="0" destOrd="0" presId="urn:microsoft.com/office/officeart/2005/8/layout/vList2"/>
    <dgm:cxn modelId="{2DA369D2-99EC-4838-A9CE-5E88DCE5FF19}" srcId="{68B7D6F4-5472-49A4-B9EB-3E6B6F928036}" destId="{2F32344F-8251-48E5-9519-965CC6808EF4}" srcOrd="0" destOrd="0" parTransId="{6F1EF520-5AEB-4024-B397-D07CA92A7B79}" sibTransId="{A63B2296-7B56-4499-B82C-12D1268ABA34}"/>
    <dgm:cxn modelId="{F483CA95-6AF8-41B0-AA0E-CAD9CE3EE99E}" srcId="{68B7D6F4-5472-49A4-B9EB-3E6B6F928036}" destId="{D50C3A9C-7567-4E19-8E86-A4C4FD142E94}" srcOrd="7" destOrd="0" parTransId="{A6A843CF-13E7-43B4-AB0B-7F1F2A17293A}" sibTransId="{0389D76B-1F5C-46D6-B962-522F6C6FE761}"/>
    <dgm:cxn modelId="{0E3D9828-1164-4A43-B25B-91F0490D6CE6}" type="presOf" srcId="{D89ABE30-1545-4709-A449-55A31E35C9EB}" destId="{1E9FC5D8-C51C-4381-9B0D-CF83EA87328E}" srcOrd="0" destOrd="0" presId="urn:microsoft.com/office/officeart/2005/8/layout/vList2"/>
    <dgm:cxn modelId="{CF2C938F-3811-4D71-8263-F96D6B25D8AC}" type="presParOf" srcId="{0F1E8DDD-31CC-464D-94CB-9C1276BBE01F}" destId="{92B83D7A-4879-4A08-99A0-0A2572D29D38}" srcOrd="0" destOrd="0" presId="urn:microsoft.com/office/officeart/2005/8/layout/vList2"/>
    <dgm:cxn modelId="{63352902-1E5D-4106-AD5B-CC7BAD33ED45}" type="presParOf" srcId="{0F1E8DDD-31CC-464D-94CB-9C1276BBE01F}" destId="{5A4A2293-D3FE-409C-A7ED-80AE01313687}" srcOrd="1" destOrd="0" presId="urn:microsoft.com/office/officeart/2005/8/layout/vList2"/>
    <dgm:cxn modelId="{2FFD0D1C-2BA4-4631-893B-DAE00C6C1980}" type="presParOf" srcId="{0F1E8DDD-31CC-464D-94CB-9C1276BBE01F}" destId="{7EADDE60-731D-4E8A-9B63-F066EA2F6C94}" srcOrd="2" destOrd="0" presId="urn:microsoft.com/office/officeart/2005/8/layout/vList2"/>
    <dgm:cxn modelId="{C8D38CBE-B72A-4EEA-AFF9-BF7F9DAF4D2C}" type="presParOf" srcId="{0F1E8DDD-31CC-464D-94CB-9C1276BBE01F}" destId="{0A7B251D-E1DC-439D-92D2-7B1F35D7FCF6}" srcOrd="3" destOrd="0" presId="urn:microsoft.com/office/officeart/2005/8/layout/vList2"/>
    <dgm:cxn modelId="{330B5C70-5170-4159-B578-95571F1DEDAE}" type="presParOf" srcId="{0F1E8DDD-31CC-464D-94CB-9C1276BBE01F}" destId="{4BD8A015-B6E2-4C64-A729-FD6155B6574B}" srcOrd="4" destOrd="0" presId="urn:microsoft.com/office/officeart/2005/8/layout/vList2"/>
    <dgm:cxn modelId="{9DC796F3-2F2E-4615-B779-A19AC1E7C5A8}" type="presParOf" srcId="{0F1E8DDD-31CC-464D-94CB-9C1276BBE01F}" destId="{72DA0779-EBC4-4139-9BAC-0DB79E3C046E}" srcOrd="5" destOrd="0" presId="urn:microsoft.com/office/officeart/2005/8/layout/vList2"/>
    <dgm:cxn modelId="{9BE14FBF-E53F-409B-BB4D-C13CA6AFC7CA}" type="presParOf" srcId="{0F1E8DDD-31CC-464D-94CB-9C1276BBE01F}" destId="{4900D782-E301-4732-87D4-FA0C28CB3C2B}" srcOrd="6" destOrd="0" presId="urn:microsoft.com/office/officeart/2005/8/layout/vList2"/>
    <dgm:cxn modelId="{0FC04DC6-59D4-498A-8931-2401B44AE1BD}" type="presParOf" srcId="{0F1E8DDD-31CC-464D-94CB-9C1276BBE01F}" destId="{A20A4DA1-1267-4C9E-BE4A-E0C0B9994F65}" srcOrd="7" destOrd="0" presId="urn:microsoft.com/office/officeart/2005/8/layout/vList2"/>
    <dgm:cxn modelId="{54D5F39B-025B-4086-8308-0A3D37D39BCD}" type="presParOf" srcId="{0F1E8DDD-31CC-464D-94CB-9C1276BBE01F}" destId="{1E9FC5D8-C51C-4381-9B0D-CF83EA87328E}" srcOrd="8" destOrd="0" presId="urn:microsoft.com/office/officeart/2005/8/layout/vList2"/>
    <dgm:cxn modelId="{F91E6BAA-4AE7-4E11-9732-C66A37AB6AE9}" type="presParOf" srcId="{0F1E8DDD-31CC-464D-94CB-9C1276BBE01F}" destId="{BCB3D481-B843-45E8-8A46-A128AB2D77D7}" srcOrd="9" destOrd="0" presId="urn:microsoft.com/office/officeart/2005/8/layout/vList2"/>
    <dgm:cxn modelId="{E08409DA-D2B2-4EE4-BC20-6463A0D9965B}" type="presParOf" srcId="{0F1E8DDD-31CC-464D-94CB-9C1276BBE01F}" destId="{1F0A8458-4030-4B8B-9C4A-406500913866}" srcOrd="10" destOrd="0" presId="urn:microsoft.com/office/officeart/2005/8/layout/vList2"/>
    <dgm:cxn modelId="{115FA82B-03C3-4532-8CE2-37E3BE5143EB}" type="presParOf" srcId="{0F1E8DDD-31CC-464D-94CB-9C1276BBE01F}" destId="{525B760F-C067-45D7-B19A-1942D80A540F}" srcOrd="11" destOrd="0" presId="urn:microsoft.com/office/officeart/2005/8/layout/vList2"/>
    <dgm:cxn modelId="{33E01BA6-484D-465F-BDF0-8479C0B68BEB}" type="presParOf" srcId="{0F1E8DDD-31CC-464D-94CB-9C1276BBE01F}" destId="{519B9423-B757-495F-9BD7-7ACF253DFEB1}" srcOrd="12" destOrd="0" presId="urn:microsoft.com/office/officeart/2005/8/layout/vList2"/>
    <dgm:cxn modelId="{C65602BD-6500-4F73-BA03-A77294F315DF}" type="presParOf" srcId="{0F1E8DDD-31CC-464D-94CB-9C1276BBE01F}" destId="{E708E813-DD01-463D-B1A6-E2C4E2B74436}" srcOrd="13" destOrd="0" presId="urn:microsoft.com/office/officeart/2005/8/layout/vList2"/>
    <dgm:cxn modelId="{3408F27F-4E5E-49A2-8EDB-09F1F45646A8}" type="presParOf" srcId="{0F1E8DDD-31CC-464D-94CB-9C1276BBE01F}" destId="{8EA3B960-E2F7-4ED0-A36D-BB5BDA3389F7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8B7D6F4-5472-49A4-B9EB-3E6B6F928036}" type="doc">
      <dgm:prSet loTypeId="urn:microsoft.com/office/officeart/2005/8/layout/vList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zh-TW" altLang="en-US"/>
        </a:p>
      </dgm:t>
    </dgm:pt>
    <dgm:pt modelId="{2F32344F-8251-48E5-9519-965CC6808EF4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說故事活動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6F1EF520-5AEB-4024-B397-D07CA92A7B79}" type="parTrans" cxnId="{2DA369D2-99EC-4838-A9CE-5E88DCE5FF19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63B2296-7B56-4499-B82C-12D1268ABA34}" type="sibTrans" cxnId="{2DA369D2-99EC-4838-A9CE-5E88DCE5FF19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785B8F-BEC9-4E64-8720-87BE71621581}">
      <dgm:prSet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寒假閱讀節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EF0FA1F0-8DB7-4B91-AEDA-BB9F8EF11002}" type="parTrans" cxnId="{0C3997DA-0FF8-4952-AF83-700E3173C78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4C50FD5-1E5E-40A5-9028-394A14F992EA}" type="sibTrans" cxnId="{0C3997DA-0FF8-4952-AF83-700E3173C78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9F63CB-1D13-4DD4-89B1-8C41DDA7E4D6}">
      <dgm:prSet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暑期閱讀活動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E7EDFA8B-6C04-45CA-8B70-4F563ADE31BD}" type="parTrans" cxnId="{069842EA-3342-4D0B-80CA-A7321161DEA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4DE4926-C2F0-434A-8D4A-4B67B5B3DC0D}" type="sibTrans" cxnId="{069842EA-3342-4D0B-80CA-A7321161DEA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2C189B0-C90F-4C71-A5A6-FC86AE37E627}">
      <dgm:prSet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好書大家讀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4934F942-BF3D-41EB-A17A-021E1C975450}" type="parTrans" cxnId="{74533746-88C8-46ED-A60F-7497FFDB8FFC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9018FAD-15E6-4CA4-86CB-DDC23B7B6F39}" type="sibTrans" cxnId="{74533746-88C8-46ED-A60F-7497FFDB8FFC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F1E8DDD-31CC-464D-94CB-9C1276BBE01F}" type="pres">
      <dgm:prSet presAssocID="{68B7D6F4-5472-49A4-B9EB-3E6B6F92803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2B83D7A-4879-4A08-99A0-0A2572D29D38}" type="pres">
      <dgm:prSet presAssocID="{2F32344F-8251-48E5-9519-965CC6808EF4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A4A2293-D3FE-409C-A7ED-80AE01313687}" type="pres">
      <dgm:prSet presAssocID="{A63B2296-7B56-4499-B82C-12D1268ABA34}" presName="spacer" presStyleCnt="0"/>
      <dgm:spPr/>
    </dgm:pt>
    <dgm:pt modelId="{7EADDE60-731D-4E8A-9B63-F066EA2F6C94}" type="pres">
      <dgm:prSet presAssocID="{3C785B8F-BEC9-4E64-8720-87BE71621581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7B251D-E1DC-439D-92D2-7B1F35D7FCF6}" type="pres">
      <dgm:prSet presAssocID="{E4C50FD5-1E5E-40A5-9028-394A14F992EA}" presName="spacer" presStyleCnt="0"/>
      <dgm:spPr/>
    </dgm:pt>
    <dgm:pt modelId="{4BD8A015-B6E2-4C64-A729-FD6155B6574B}" type="pres">
      <dgm:prSet presAssocID="{889F63CB-1D13-4DD4-89B1-8C41DDA7E4D6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2DA0779-EBC4-4139-9BAC-0DB79E3C046E}" type="pres">
      <dgm:prSet presAssocID="{74DE4926-C2F0-434A-8D4A-4B67B5B3DC0D}" presName="spacer" presStyleCnt="0"/>
      <dgm:spPr/>
    </dgm:pt>
    <dgm:pt modelId="{4900D782-E301-4732-87D4-FA0C28CB3C2B}" type="pres">
      <dgm:prSet presAssocID="{F2C189B0-C90F-4C71-A5A6-FC86AE37E627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C3997DA-0FF8-4952-AF83-700E3173C784}" srcId="{68B7D6F4-5472-49A4-B9EB-3E6B6F928036}" destId="{3C785B8F-BEC9-4E64-8720-87BE71621581}" srcOrd="1" destOrd="0" parTransId="{EF0FA1F0-8DB7-4B91-AEDA-BB9F8EF11002}" sibTransId="{E4C50FD5-1E5E-40A5-9028-394A14F992EA}"/>
    <dgm:cxn modelId="{74533746-88C8-46ED-A60F-7497FFDB8FFC}" srcId="{68B7D6F4-5472-49A4-B9EB-3E6B6F928036}" destId="{F2C189B0-C90F-4C71-A5A6-FC86AE37E627}" srcOrd="3" destOrd="0" parTransId="{4934F942-BF3D-41EB-A17A-021E1C975450}" sibTransId="{F9018FAD-15E6-4CA4-86CB-DDC23B7B6F39}"/>
    <dgm:cxn modelId="{88BE99D5-FB6C-4691-BEF2-F1B20A37AF14}" type="presOf" srcId="{68B7D6F4-5472-49A4-B9EB-3E6B6F928036}" destId="{0F1E8DDD-31CC-464D-94CB-9C1276BBE01F}" srcOrd="0" destOrd="0" presId="urn:microsoft.com/office/officeart/2005/8/layout/vList2"/>
    <dgm:cxn modelId="{533603A5-DFBD-47B8-AEB2-4177E4BFB71A}" type="presOf" srcId="{2F32344F-8251-48E5-9519-965CC6808EF4}" destId="{92B83D7A-4879-4A08-99A0-0A2572D29D38}" srcOrd="0" destOrd="0" presId="urn:microsoft.com/office/officeart/2005/8/layout/vList2"/>
    <dgm:cxn modelId="{8C3321B6-41F5-4901-9B28-9CE94E23BE45}" type="presOf" srcId="{F2C189B0-C90F-4C71-A5A6-FC86AE37E627}" destId="{4900D782-E301-4732-87D4-FA0C28CB3C2B}" srcOrd="0" destOrd="0" presId="urn:microsoft.com/office/officeart/2005/8/layout/vList2"/>
    <dgm:cxn modelId="{069842EA-3342-4D0B-80CA-A7321161DEA4}" srcId="{68B7D6F4-5472-49A4-B9EB-3E6B6F928036}" destId="{889F63CB-1D13-4DD4-89B1-8C41DDA7E4D6}" srcOrd="2" destOrd="0" parTransId="{E7EDFA8B-6C04-45CA-8B70-4F563ADE31BD}" sibTransId="{74DE4926-C2F0-434A-8D4A-4B67B5B3DC0D}"/>
    <dgm:cxn modelId="{DDC8555C-21F0-4A52-9801-758624B63E6B}" type="presOf" srcId="{889F63CB-1D13-4DD4-89B1-8C41DDA7E4D6}" destId="{4BD8A015-B6E2-4C64-A729-FD6155B6574B}" srcOrd="0" destOrd="0" presId="urn:microsoft.com/office/officeart/2005/8/layout/vList2"/>
    <dgm:cxn modelId="{396D2D60-A576-4598-AA49-5E229486BB45}" type="presOf" srcId="{3C785B8F-BEC9-4E64-8720-87BE71621581}" destId="{7EADDE60-731D-4E8A-9B63-F066EA2F6C94}" srcOrd="0" destOrd="0" presId="urn:microsoft.com/office/officeart/2005/8/layout/vList2"/>
    <dgm:cxn modelId="{2DA369D2-99EC-4838-A9CE-5E88DCE5FF19}" srcId="{68B7D6F4-5472-49A4-B9EB-3E6B6F928036}" destId="{2F32344F-8251-48E5-9519-965CC6808EF4}" srcOrd="0" destOrd="0" parTransId="{6F1EF520-5AEB-4024-B397-D07CA92A7B79}" sibTransId="{A63B2296-7B56-4499-B82C-12D1268ABA34}"/>
    <dgm:cxn modelId="{D790C23D-2279-453E-8283-5F4F7C8D3748}" type="presParOf" srcId="{0F1E8DDD-31CC-464D-94CB-9C1276BBE01F}" destId="{92B83D7A-4879-4A08-99A0-0A2572D29D38}" srcOrd="0" destOrd="0" presId="urn:microsoft.com/office/officeart/2005/8/layout/vList2"/>
    <dgm:cxn modelId="{BAC75824-169F-4F96-8590-892976A9B707}" type="presParOf" srcId="{0F1E8DDD-31CC-464D-94CB-9C1276BBE01F}" destId="{5A4A2293-D3FE-409C-A7ED-80AE01313687}" srcOrd="1" destOrd="0" presId="urn:microsoft.com/office/officeart/2005/8/layout/vList2"/>
    <dgm:cxn modelId="{77DD5BCB-DEA9-4A47-9C99-E0A75A5501BE}" type="presParOf" srcId="{0F1E8DDD-31CC-464D-94CB-9C1276BBE01F}" destId="{7EADDE60-731D-4E8A-9B63-F066EA2F6C94}" srcOrd="2" destOrd="0" presId="urn:microsoft.com/office/officeart/2005/8/layout/vList2"/>
    <dgm:cxn modelId="{22728438-81B9-4A0A-A75F-2BCDD918BB24}" type="presParOf" srcId="{0F1E8DDD-31CC-464D-94CB-9C1276BBE01F}" destId="{0A7B251D-E1DC-439D-92D2-7B1F35D7FCF6}" srcOrd="3" destOrd="0" presId="urn:microsoft.com/office/officeart/2005/8/layout/vList2"/>
    <dgm:cxn modelId="{E5FD853A-655A-4417-A71B-0A23C7147DA8}" type="presParOf" srcId="{0F1E8DDD-31CC-464D-94CB-9C1276BBE01F}" destId="{4BD8A015-B6E2-4C64-A729-FD6155B6574B}" srcOrd="4" destOrd="0" presId="urn:microsoft.com/office/officeart/2005/8/layout/vList2"/>
    <dgm:cxn modelId="{C9A28F6E-CC66-4242-A911-00165F065568}" type="presParOf" srcId="{0F1E8DDD-31CC-464D-94CB-9C1276BBE01F}" destId="{72DA0779-EBC4-4139-9BAC-0DB79E3C046E}" srcOrd="5" destOrd="0" presId="urn:microsoft.com/office/officeart/2005/8/layout/vList2"/>
    <dgm:cxn modelId="{A539D51F-C8A8-4067-8635-38A193B119BA}" type="presParOf" srcId="{0F1E8DDD-31CC-464D-94CB-9C1276BBE01F}" destId="{4900D782-E301-4732-87D4-FA0C28CB3C2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8B7D6F4-5472-49A4-B9EB-3E6B6F928036}" type="doc">
      <dgm:prSet loTypeId="urn:microsoft.com/office/officeart/2005/8/layout/vList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zh-TW" altLang="en-US"/>
        </a:p>
      </dgm:t>
    </dgm:pt>
    <dgm:pt modelId="{2F32344F-8251-48E5-9519-965CC6808EF4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寒假閱讀節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6F1EF520-5AEB-4024-B397-D07CA92A7B79}" type="parTrans" cxnId="{2DA369D2-99EC-4838-A9CE-5E88DCE5FF19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63B2296-7B56-4499-B82C-12D1268ABA34}" type="sibTrans" cxnId="{2DA369D2-99EC-4838-A9CE-5E88DCE5FF19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785B8F-BEC9-4E64-8720-87BE71621581}">
      <dgm:prSet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吳大猷科學沙龍講座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EF0FA1F0-8DB7-4B91-AEDA-BB9F8EF11002}" type="parTrans" cxnId="{0C3997DA-0FF8-4952-AF83-700E3173C78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4C50FD5-1E5E-40A5-9028-394A14F992EA}" type="sibTrans" cxnId="{0C3997DA-0FF8-4952-AF83-700E3173C78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9F63CB-1D13-4DD4-89B1-8C41DDA7E4D6}">
      <dgm:prSet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主題閱讀活動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E7EDFA8B-6C04-45CA-8B70-4F563ADE31BD}" type="parTrans" cxnId="{069842EA-3342-4D0B-80CA-A7321161DEA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4DE4926-C2F0-434A-8D4A-4B67B5B3DC0D}" type="sibTrans" cxnId="{069842EA-3342-4D0B-80CA-A7321161DEA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2C189B0-C90F-4C71-A5A6-FC86AE37E627}">
      <dgm:prSet/>
      <dgm:spPr/>
      <dgm:t>
        <a:bodyPr/>
        <a:lstStyle/>
        <a:p>
          <a:r>
            <a:rPr lang="zh-TW" altLang="en-US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翻轉知識</a:t>
          </a:r>
          <a:r>
            <a:rPr lang="en-US" altLang="zh-TW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‧</a:t>
          </a:r>
          <a:r>
            <a:rPr lang="zh-TW" altLang="en-US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顛覆經典 系列講座</a:t>
          </a:r>
          <a:endParaRPr lang="zh-TW" altLang="en-US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4934F942-BF3D-41EB-A17A-021E1C975450}" type="parTrans" cxnId="{74533746-88C8-46ED-A60F-7497FFDB8FFC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9018FAD-15E6-4CA4-86CB-DDC23B7B6F39}" type="sibTrans" cxnId="{74533746-88C8-46ED-A60F-7497FFDB8FFC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F1E8DDD-31CC-464D-94CB-9C1276BBE01F}" type="pres">
      <dgm:prSet presAssocID="{68B7D6F4-5472-49A4-B9EB-3E6B6F92803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2B83D7A-4879-4A08-99A0-0A2572D29D38}" type="pres">
      <dgm:prSet presAssocID="{2F32344F-8251-48E5-9519-965CC6808EF4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A4A2293-D3FE-409C-A7ED-80AE01313687}" type="pres">
      <dgm:prSet presAssocID="{A63B2296-7B56-4499-B82C-12D1268ABA34}" presName="spacer" presStyleCnt="0"/>
      <dgm:spPr/>
    </dgm:pt>
    <dgm:pt modelId="{7EADDE60-731D-4E8A-9B63-F066EA2F6C94}" type="pres">
      <dgm:prSet presAssocID="{3C785B8F-BEC9-4E64-8720-87BE71621581}" presName="parentText" presStyleLbl="node1" presStyleIdx="1" presStyleCnt="4" custLinFactNeighborX="-967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7B251D-E1DC-439D-92D2-7B1F35D7FCF6}" type="pres">
      <dgm:prSet presAssocID="{E4C50FD5-1E5E-40A5-9028-394A14F992EA}" presName="spacer" presStyleCnt="0"/>
      <dgm:spPr/>
    </dgm:pt>
    <dgm:pt modelId="{4BD8A015-B6E2-4C64-A729-FD6155B6574B}" type="pres">
      <dgm:prSet presAssocID="{889F63CB-1D13-4DD4-89B1-8C41DDA7E4D6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2DA0779-EBC4-4139-9BAC-0DB79E3C046E}" type="pres">
      <dgm:prSet presAssocID="{74DE4926-C2F0-434A-8D4A-4B67B5B3DC0D}" presName="spacer" presStyleCnt="0"/>
      <dgm:spPr/>
    </dgm:pt>
    <dgm:pt modelId="{4900D782-E301-4732-87D4-FA0C28CB3C2B}" type="pres">
      <dgm:prSet presAssocID="{F2C189B0-C90F-4C71-A5A6-FC86AE37E627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045C165-DEAF-4AFA-9F3B-80EF02370EBB}" type="presOf" srcId="{2F32344F-8251-48E5-9519-965CC6808EF4}" destId="{92B83D7A-4879-4A08-99A0-0A2572D29D38}" srcOrd="0" destOrd="0" presId="urn:microsoft.com/office/officeart/2005/8/layout/vList2"/>
    <dgm:cxn modelId="{1D78F9FD-634F-45ED-B122-7F9E4468D1A7}" type="presOf" srcId="{3C785B8F-BEC9-4E64-8720-87BE71621581}" destId="{7EADDE60-731D-4E8A-9B63-F066EA2F6C94}" srcOrd="0" destOrd="0" presId="urn:microsoft.com/office/officeart/2005/8/layout/vList2"/>
    <dgm:cxn modelId="{7BF278DA-ABC7-4F05-9552-F840559AFB03}" type="presOf" srcId="{F2C189B0-C90F-4C71-A5A6-FC86AE37E627}" destId="{4900D782-E301-4732-87D4-FA0C28CB3C2B}" srcOrd="0" destOrd="0" presId="urn:microsoft.com/office/officeart/2005/8/layout/vList2"/>
    <dgm:cxn modelId="{3A02547B-87F3-4416-81D3-AD017AD6D51F}" type="presOf" srcId="{889F63CB-1D13-4DD4-89B1-8C41DDA7E4D6}" destId="{4BD8A015-B6E2-4C64-A729-FD6155B6574B}" srcOrd="0" destOrd="0" presId="urn:microsoft.com/office/officeart/2005/8/layout/vList2"/>
    <dgm:cxn modelId="{74533746-88C8-46ED-A60F-7497FFDB8FFC}" srcId="{68B7D6F4-5472-49A4-B9EB-3E6B6F928036}" destId="{F2C189B0-C90F-4C71-A5A6-FC86AE37E627}" srcOrd="3" destOrd="0" parTransId="{4934F942-BF3D-41EB-A17A-021E1C975450}" sibTransId="{F9018FAD-15E6-4CA4-86CB-DDC23B7B6F39}"/>
    <dgm:cxn modelId="{2DA369D2-99EC-4838-A9CE-5E88DCE5FF19}" srcId="{68B7D6F4-5472-49A4-B9EB-3E6B6F928036}" destId="{2F32344F-8251-48E5-9519-965CC6808EF4}" srcOrd="0" destOrd="0" parTransId="{6F1EF520-5AEB-4024-B397-D07CA92A7B79}" sibTransId="{A63B2296-7B56-4499-B82C-12D1268ABA34}"/>
    <dgm:cxn modelId="{1C98F805-9892-4BCB-9BAC-B5593881FEAF}" type="presOf" srcId="{68B7D6F4-5472-49A4-B9EB-3E6B6F928036}" destId="{0F1E8DDD-31CC-464D-94CB-9C1276BBE01F}" srcOrd="0" destOrd="0" presId="urn:microsoft.com/office/officeart/2005/8/layout/vList2"/>
    <dgm:cxn modelId="{069842EA-3342-4D0B-80CA-A7321161DEA4}" srcId="{68B7D6F4-5472-49A4-B9EB-3E6B6F928036}" destId="{889F63CB-1D13-4DD4-89B1-8C41DDA7E4D6}" srcOrd="2" destOrd="0" parTransId="{E7EDFA8B-6C04-45CA-8B70-4F563ADE31BD}" sibTransId="{74DE4926-C2F0-434A-8D4A-4B67B5B3DC0D}"/>
    <dgm:cxn modelId="{0C3997DA-0FF8-4952-AF83-700E3173C784}" srcId="{68B7D6F4-5472-49A4-B9EB-3E6B6F928036}" destId="{3C785B8F-BEC9-4E64-8720-87BE71621581}" srcOrd="1" destOrd="0" parTransId="{EF0FA1F0-8DB7-4B91-AEDA-BB9F8EF11002}" sibTransId="{E4C50FD5-1E5E-40A5-9028-394A14F992EA}"/>
    <dgm:cxn modelId="{398C0D8B-9310-4F02-BCC2-A8B1C5073BAB}" type="presParOf" srcId="{0F1E8DDD-31CC-464D-94CB-9C1276BBE01F}" destId="{92B83D7A-4879-4A08-99A0-0A2572D29D38}" srcOrd="0" destOrd="0" presId="urn:microsoft.com/office/officeart/2005/8/layout/vList2"/>
    <dgm:cxn modelId="{97963D6E-8479-4897-96D5-86228DAC2A88}" type="presParOf" srcId="{0F1E8DDD-31CC-464D-94CB-9C1276BBE01F}" destId="{5A4A2293-D3FE-409C-A7ED-80AE01313687}" srcOrd="1" destOrd="0" presId="urn:microsoft.com/office/officeart/2005/8/layout/vList2"/>
    <dgm:cxn modelId="{416C4175-AB90-4232-AC5D-258DA6332B09}" type="presParOf" srcId="{0F1E8DDD-31CC-464D-94CB-9C1276BBE01F}" destId="{7EADDE60-731D-4E8A-9B63-F066EA2F6C94}" srcOrd="2" destOrd="0" presId="urn:microsoft.com/office/officeart/2005/8/layout/vList2"/>
    <dgm:cxn modelId="{3EBE35A6-3DAA-44C4-9E11-716E29BD568B}" type="presParOf" srcId="{0F1E8DDD-31CC-464D-94CB-9C1276BBE01F}" destId="{0A7B251D-E1DC-439D-92D2-7B1F35D7FCF6}" srcOrd="3" destOrd="0" presId="urn:microsoft.com/office/officeart/2005/8/layout/vList2"/>
    <dgm:cxn modelId="{09C24420-DCD6-4139-96EB-7AA8E2CCD0AC}" type="presParOf" srcId="{0F1E8DDD-31CC-464D-94CB-9C1276BBE01F}" destId="{4BD8A015-B6E2-4C64-A729-FD6155B6574B}" srcOrd="4" destOrd="0" presId="urn:microsoft.com/office/officeart/2005/8/layout/vList2"/>
    <dgm:cxn modelId="{6AE442EC-E71F-4C53-B160-1B7C61E8B1F4}" type="presParOf" srcId="{0F1E8DDD-31CC-464D-94CB-9C1276BBE01F}" destId="{72DA0779-EBC4-4139-9BAC-0DB79E3C046E}" srcOrd="5" destOrd="0" presId="urn:microsoft.com/office/officeart/2005/8/layout/vList2"/>
    <dgm:cxn modelId="{AE263C3F-4831-4BE3-BECA-1E4E40DCFC8C}" type="presParOf" srcId="{0F1E8DDD-31CC-464D-94CB-9C1276BBE01F}" destId="{4900D782-E301-4732-87D4-FA0C28CB3C2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8B7D6F4-5472-49A4-B9EB-3E6B6F928036}" type="doc">
      <dgm:prSet loTypeId="urn:microsoft.com/office/officeart/2005/8/layout/vList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zh-TW" altLang="en-US"/>
        </a:p>
      </dgm:t>
    </dgm:pt>
    <dgm:pt modelId="{2F32344F-8251-48E5-9519-965CC6808EF4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每月一書講座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6F1EF520-5AEB-4024-B397-D07CA92A7B79}" type="parTrans" cxnId="{2DA369D2-99EC-4838-A9CE-5E88DCE5FF19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63B2296-7B56-4499-B82C-12D1268ABA34}" type="sibTrans" cxnId="{2DA369D2-99EC-4838-A9CE-5E88DCE5FF19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785B8F-BEC9-4E64-8720-87BE71621581}">
      <dgm:prSet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好書交享閱活動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EF0FA1F0-8DB7-4B91-AEDA-BB9F8EF11002}" type="parTrans" cxnId="{0C3997DA-0FF8-4952-AF83-700E3173C78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4C50FD5-1E5E-40A5-9028-394A14F992EA}" type="sibTrans" cxnId="{0C3997DA-0FF8-4952-AF83-700E3173C78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9F63CB-1D13-4DD4-89B1-8C41DDA7E4D6}">
      <dgm:prSet/>
      <dgm:spPr/>
      <dgm:t>
        <a:bodyPr/>
        <a:lstStyle/>
        <a:p>
          <a:r>
            <a:rPr lang="zh-TW" altLang="zh-TW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「作家與讀者有約」新書講座</a:t>
          </a:r>
          <a:endParaRPr lang="zh-TW" altLang="en-US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E7EDFA8B-6C04-45CA-8B70-4F563ADE31BD}" type="parTrans" cxnId="{069842EA-3342-4D0B-80CA-A7321161DEA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4DE4926-C2F0-434A-8D4A-4B67B5B3DC0D}" type="sibTrans" cxnId="{069842EA-3342-4D0B-80CA-A7321161DEA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2C189B0-C90F-4C71-A5A6-FC86AE37E627}">
      <dgm:prSet/>
      <dgm:spPr/>
      <dgm:t>
        <a:bodyPr/>
        <a:lstStyle/>
        <a:p>
          <a:r>
            <a:rPr kumimoji="1" lang="zh-TW" altLang="en-US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「好書大家讀」評審賞析</a:t>
          </a:r>
          <a:endParaRPr lang="zh-TW" altLang="en-US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4934F942-BF3D-41EB-A17A-021E1C975450}" type="parTrans" cxnId="{74533746-88C8-46ED-A60F-7497FFDB8FFC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9018FAD-15E6-4CA4-86CB-DDC23B7B6F39}" type="sibTrans" cxnId="{74533746-88C8-46ED-A60F-7497FFDB8FFC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F1E8DDD-31CC-464D-94CB-9C1276BBE01F}" type="pres">
      <dgm:prSet presAssocID="{68B7D6F4-5472-49A4-B9EB-3E6B6F92803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2B83D7A-4879-4A08-99A0-0A2572D29D38}" type="pres">
      <dgm:prSet presAssocID="{2F32344F-8251-48E5-9519-965CC6808EF4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A4A2293-D3FE-409C-A7ED-80AE01313687}" type="pres">
      <dgm:prSet presAssocID="{A63B2296-7B56-4499-B82C-12D1268ABA34}" presName="spacer" presStyleCnt="0"/>
      <dgm:spPr/>
    </dgm:pt>
    <dgm:pt modelId="{7EADDE60-731D-4E8A-9B63-F066EA2F6C94}" type="pres">
      <dgm:prSet presAssocID="{3C785B8F-BEC9-4E64-8720-87BE71621581}" presName="parentText" presStyleLbl="node1" presStyleIdx="1" presStyleCnt="4" custLinFactNeighborX="-967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7B251D-E1DC-439D-92D2-7B1F35D7FCF6}" type="pres">
      <dgm:prSet presAssocID="{E4C50FD5-1E5E-40A5-9028-394A14F992EA}" presName="spacer" presStyleCnt="0"/>
      <dgm:spPr/>
    </dgm:pt>
    <dgm:pt modelId="{4BD8A015-B6E2-4C64-A729-FD6155B6574B}" type="pres">
      <dgm:prSet presAssocID="{889F63CB-1D13-4DD4-89B1-8C41DDA7E4D6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2DA0779-EBC4-4139-9BAC-0DB79E3C046E}" type="pres">
      <dgm:prSet presAssocID="{74DE4926-C2F0-434A-8D4A-4B67B5B3DC0D}" presName="spacer" presStyleCnt="0"/>
      <dgm:spPr/>
    </dgm:pt>
    <dgm:pt modelId="{4900D782-E301-4732-87D4-FA0C28CB3C2B}" type="pres">
      <dgm:prSet presAssocID="{F2C189B0-C90F-4C71-A5A6-FC86AE37E627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4533746-88C8-46ED-A60F-7497FFDB8FFC}" srcId="{68B7D6F4-5472-49A4-B9EB-3E6B6F928036}" destId="{F2C189B0-C90F-4C71-A5A6-FC86AE37E627}" srcOrd="3" destOrd="0" parTransId="{4934F942-BF3D-41EB-A17A-021E1C975450}" sibTransId="{F9018FAD-15E6-4CA4-86CB-DDC23B7B6F39}"/>
    <dgm:cxn modelId="{7231C720-6E7F-420C-85DB-1B4BBA3CD77C}" type="presOf" srcId="{F2C189B0-C90F-4C71-A5A6-FC86AE37E627}" destId="{4900D782-E301-4732-87D4-FA0C28CB3C2B}" srcOrd="0" destOrd="0" presId="urn:microsoft.com/office/officeart/2005/8/layout/vList2"/>
    <dgm:cxn modelId="{2DA369D2-99EC-4838-A9CE-5E88DCE5FF19}" srcId="{68B7D6F4-5472-49A4-B9EB-3E6B6F928036}" destId="{2F32344F-8251-48E5-9519-965CC6808EF4}" srcOrd="0" destOrd="0" parTransId="{6F1EF520-5AEB-4024-B397-D07CA92A7B79}" sibTransId="{A63B2296-7B56-4499-B82C-12D1268ABA34}"/>
    <dgm:cxn modelId="{A8D1E98C-F9DB-419E-BDB2-8EE5CC73CB92}" type="presOf" srcId="{889F63CB-1D13-4DD4-89B1-8C41DDA7E4D6}" destId="{4BD8A015-B6E2-4C64-A729-FD6155B6574B}" srcOrd="0" destOrd="0" presId="urn:microsoft.com/office/officeart/2005/8/layout/vList2"/>
    <dgm:cxn modelId="{74D34F0F-C551-4A4E-8C33-4D91B701B636}" type="presOf" srcId="{3C785B8F-BEC9-4E64-8720-87BE71621581}" destId="{7EADDE60-731D-4E8A-9B63-F066EA2F6C94}" srcOrd="0" destOrd="0" presId="urn:microsoft.com/office/officeart/2005/8/layout/vList2"/>
    <dgm:cxn modelId="{069842EA-3342-4D0B-80CA-A7321161DEA4}" srcId="{68B7D6F4-5472-49A4-B9EB-3E6B6F928036}" destId="{889F63CB-1D13-4DD4-89B1-8C41DDA7E4D6}" srcOrd="2" destOrd="0" parTransId="{E7EDFA8B-6C04-45CA-8B70-4F563ADE31BD}" sibTransId="{74DE4926-C2F0-434A-8D4A-4B67B5B3DC0D}"/>
    <dgm:cxn modelId="{660864E4-54F2-473A-B193-5E1DB5865FCA}" type="presOf" srcId="{68B7D6F4-5472-49A4-B9EB-3E6B6F928036}" destId="{0F1E8DDD-31CC-464D-94CB-9C1276BBE01F}" srcOrd="0" destOrd="0" presId="urn:microsoft.com/office/officeart/2005/8/layout/vList2"/>
    <dgm:cxn modelId="{0C3997DA-0FF8-4952-AF83-700E3173C784}" srcId="{68B7D6F4-5472-49A4-B9EB-3E6B6F928036}" destId="{3C785B8F-BEC9-4E64-8720-87BE71621581}" srcOrd="1" destOrd="0" parTransId="{EF0FA1F0-8DB7-4B91-AEDA-BB9F8EF11002}" sibTransId="{E4C50FD5-1E5E-40A5-9028-394A14F992EA}"/>
    <dgm:cxn modelId="{6568F431-B83E-4F91-9878-37C4EBA7E5CC}" type="presOf" srcId="{2F32344F-8251-48E5-9519-965CC6808EF4}" destId="{92B83D7A-4879-4A08-99A0-0A2572D29D38}" srcOrd="0" destOrd="0" presId="urn:microsoft.com/office/officeart/2005/8/layout/vList2"/>
    <dgm:cxn modelId="{B7712F71-28B5-4C51-86B7-3612B1691A27}" type="presParOf" srcId="{0F1E8DDD-31CC-464D-94CB-9C1276BBE01F}" destId="{92B83D7A-4879-4A08-99A0-0A2572D29D38}" srcOrd="0" destOrd="0" presId="urn:microsoft.com/office/officeart/2005/8/layout/vList2"/>
    <dgm:cxn modelId="{F05FDF30-56A7-4D94-89DA-F5B7082DE21F}" type="presParOf" srcId="{0F1E8DDD-31CC-464D-94CB-9C1276BBE01F}" destId="{5A4A2293-D3FE-409C-A7ED-80AE01313687}" srcOrd="1" destOrd="0" presId="urn:microsoft.com/office/officeart/2005/8/layout/vList2"/>
    <dgm:cxn modelId="{BF8E4ABB-4F61-417D-A23D-DEDA6CD3037F}" type="presParOf" srcId="{0F1E8DDD-31CC-464D-94CB-9C1276BBE01F}" destId="{7EADDE60-731D-4E8A-9B63-F066EA2F6C94}" srcOrd="2" destOrd="0" presId="urn:microsoft.com/office/officeart/2005/8/layout/vList2"/>
    <dgm:cxn modelId="{99E7EE46-3237-41F1-AF33-380DE0918ED5}" type="presParOf" srcId="{0F1E8DDD-31CC-464D-94CB-9C1276BBE01F}" destId="{0A7B251D-E1DC-439D-92D2-7B1F35D7FCF6}" srcOrd="3" destOrd="0" presId="urn:microsoft.com/office/officeart/2005/8/layout/vList2"/>
    <dgm:cxn modelId="{627E4C44-F577-48C0-B687-0A250B2495B1}" type="presParOf" srcId="{0F1E8DDD-31CC-464D-94CB-9C1276BBE01F}" destId="{4BD8A015-B6E2-4C64-A729-FD6155B6574B}" srcOrd="4" destOrd="0" presId="urn:microsoft.com/office/officeart/2005/8/layout/vList2"/>
    <dgm:cxn modelId="{DF26E505-6DA2-4D76-98BA-4E475F536563}" type="presParOf" srcId="{0F1E8DDD-31CC-464D-94CB-9C1276BBE01F}" destId="{72DA0779-EBC4-4139-9BAC-0DB79E3C046E}" srcOrd="5" destOrd="0" presId="urn:microsoft.com/office/officeart/2005/8/layout/vList2"/>
    <dgm:cxn modelId="{D0DC318E-1820-48A1-896C-0D1F6BE51694}" type="presParOf" srcId="{0F1E8DDD-31CC-464D-94CB-9C1276BBE01F}" destId="{4900D782-E301-4732-87D4-FA0C28CB3C2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1A54F2E-BC17-4831-9753-5491176C7908}" type="doc">
      <dgm:prSet loTypeId="urn:microsoft.com/office/officeart/2005/8/layout/default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456F9FAF-9885-4539-A719-FED56F95037B}">
      <dgm:prSet phldrT="[文字]" custT="1"/>
      <dgm:spPr/>
      <dgm:t>
        <a:bodyPr/>
        <a:lstStyle/>
        <a:p>
          <a:r>
            <a:rPr lang="zh-TW" altLang="en-US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有聲書 </a:t>
          </a:r>
          <a:endParaRPr lang="en-US" altLang="zh-TW" sz="28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30,732</a:t>
          </a:r>
          <a:r>
            <a:rPr lang="zh-TW" altLang="en-US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件</a:t>
          </a:r>
          <a:endParaRPr lang="zh-TW" altLang="en-US" sz="2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9B8EF07-2FDD-4418-8E81-101954229A74}" type="parTrans" cxnId="{2D553151-E587-4798-8253-F9C4A3D54971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EE7E9E9-D8AE-4447-8F76-A8FF936F5C54}" type="sibTrans" cxnId="{2D553151-E587-4798-8253-F9C4A3D54971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BADA37D-DCA4-4149-8D6D-0078FB243071}">
      <dgm:prSet phldrT="[文字]" custT="1"/>
      <dgm:spPr/>
      <dgm:t>
        <a:bodyPr/>
        <a:lstStyle/>
        <a:p>
          <a:r>
            <a:rPr lang="zh-TW" altLang="en-US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點字書</a:t>
          </a:r>
          <a:endParaRPr lang="en-US" altLang="zh-TW" sz="28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11,148</a:t>
          </a:r>
          <a:r>
            <a:rPr lang="zh-TW" altLang="en-US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冊</a:t>
          </a:r>
          <a:r>
            <a: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件</a:t>
          </a:r>
          <a:endParaRPr lang="zh-TW" altLang="en-US" sz="2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3ED72C9-B717-40D4-A749-BBE3FB2FC5AA}" type="parTrans" cxnId="{9C9630D2-2B76-4589-88C1-1C53FECA73F0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9A20F80-9F69-43C3-A6AB-32AC8B2C5E6A}" type="sibTrans" cxnId="{9C9630D2-2B76-4589-88C1-1C53FECA73F0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5228FA3-90D0-4EC8-A4CA-F65921698C4F}">
      <dgm:prSet phldrT="[文字]" custT="1"/>
      <dgm:spPr/>
      <dgm:t>
        <a:bodyPr/>
        <a:lstStyle/>
        <a:p>
          <a:r>
            <a:rPr lang="zh-TW" altLang="en-US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雙視圖書</a:t>
          </a:r>
          <a:endParaRPr lang="en-US" altLang="zh-TW" sz="28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4,808</a:t>
          </a:r>
          <a:r>
            <a:rPr lang="zh-TW" altLang="en-US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冊</a:t>
          </a:r>
          <a:endParaRPr lang="en-US" altLang="zh-TW" sz="28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D49ACE9-CED0-4C77-BB38-F8AECF730E6B}" type="parTrans" cxnId="{3F919B5E-A825-46DF-9B15-BD10AF4DBEBE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283DBB1-09CF-4CA7-9879-756E101EF846}" type="sibTrans" cxnId="{3F919B5E-A825-46DF-9B15-BD10AF4DBEBE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B27BAF5-3AE0-4603-98ED-332B8C62FBE5}">
      <dgm:prSet phldrT="[文字]" custT="1"/>
      <dgm:spPr>
        <a:solidFill>
          <a:srgbClr val="002060"/>
        </a:solidFill>
      </dgm:spPr>
      <dgm:t>
        <a:bodyPr/>
        <a:lstStyle/>
        <a:p>
          <a:r>
            <a:rPr lang="zh-TW" altLang="en-US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有聲雜誌</a:t>
          </a:r>
          <a:endParaRPr lang="en-US" altLang="zh-TW" sz="28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151</a:t>
          </a:r>
          <a:r>
            <a:rPr lang="zh-TW" altLang="en-US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期</a:t>
          </a:r>
          <a:endParaRPr lang="zh-TW" altLang="en-US" sz="2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BC01B80-D5E2-4197-AAA7-B2905082BE19}" type="parTrans" cxnId="{53D353C8-5DCF-4485-A2C0-1FCC052F7340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7017AEC-D4CA-4B28-A31B-9D873939B9CE}" type="sibTrans" cxnId="{53D353C8-5DCF-4485-A2C0-1FCC052F7340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451CD83-5AAB-4141-BE40-3D325CBCA082}">
      <dgm:prSet phldrT="[文字]" custT="1"/>
      <dgm:spPr/>
      <dgm:t>
        <a:bodyPr/>
        <a:lstStyle/>
        <a:p>
          <a:r>
            <a:rPr lang="zh-TW" altLang="en-US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點字樂譜</a:t>
          </a:r>
          <a:endParaRPr lang="en-US" altLang="zh-TW" sz="28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28</a:t>
          </a:r>
          <a:r>
            <a:rPr lang="zh-TW" altLang="en-US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種</a:t>
          </a:r>
          <a:endParaRPr lang="zh-TW" altLang="en-US" sz="2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CD00F98-0C64-468F-BA03-92865CFB7640}" type="parTrans" cxnId="{9F5A8020-1EAD-461B-B5E6-8A0B6C0E1817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65DFC18-368F-44CE-9E8B-7E4F1E985011}" type="sibTrans" cxnId="{9F5A8020-1EAD-461B-B5E6-8A0B6C0E1817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FC36F82-2780-4BA9-9266-1F2151F0B635}" type="pres">
      <dgm:prSet presAssocID="{21A54F2E-BC17-4831-9753-5491176C790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AC38380-6BDB-45A4-BEA8-642D66C604D2}" type="pres">
      <dgm:prSet presAssocID="{456F9FAF-9885-4539-A719-FED56F95037B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45FE14D-36D0-4483-BDF1-99BA6E038838}" type="pres">
      <dgm:prSet presAssocID="{BEE7E9E9-D8AE-4447-8F76-A8FF936F5C54}" presName="sibTrans" presStyleCnt="0"/>
      <dgm:spPr/>
    </dgm:pt>
    <dgm:pt modelId="{B65D00BC-5B49-43E7-B4BA-BF44E6CB2D97}" type="pres">
      <dgm:prSet presAssocID="{FBADA37D-DCA4-4149-8D6D-0078FB24307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00A5CD9-4A22-4FB3-8D66-E022C6A67D8B}" type="pres">
      <dgm:prSet presAssocID="{99A20F80-9F69-43C3-A6AB-32AC8B2C5E6A}" presName="sibTrans" presStyleCnt="0"/>
      <dgm:spPr/>
    </dgm:pt>
    <dgm:pt modelId="{0C1ECB35-AEC5-43C0-8D2E-B5F4292E680C}" type="pres">
      <dgm:prSet presAssocID="{E5228FA3-90D0-4EC8-A4CA-F65921698C4F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57532C6-D268-4221-A073-537E3DB59B7A}" type="pres">
      <dgm:prSet presAssocID="{2283DBB1-09CF-4CA7-9879-756E101EF846}" presName="sibTrans" presStyleCnt="0"/>
      <dgm:spPr/>
    </dgm:pt>
    <dgm:pt modelId="{09A40E38-E715-41BF-9120-723518A59FB3}" type="pres">
      <dgm:prSet presAssocID="{6B27BAF5-3AE0-4603-98ED-332B8C62FBE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040849E-2FBA-4B37-B84C-7A6FA2B12660}" type="pres">
      <dgm:prSet presAssocID="{97017AEC-D4CA-4B28-A31B-9D873939B9CE}" presName="sibTrans" presStyleCnt="0"/>
      <dgm:spPr/>
    </dgm:pt>
    <dgm:pt modelId="{F37E9657-19CA-499B-BA0A-27B826F30530}" type="pres">
      <dgm:prSet presAssocID="{5451CD83-5AAB-4141-BE40-3D325CBCA08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1ACA1CA-01E6-448E-B40A-7801B484FA0D}" type="presOf" srcId="{E5228FA3-90D0-4EC8-A4CA-F65921698C4F}" destId="{0C1ECB35-AEC5-43C0-8D2E-B5F4292E680C}" srcOrd="0" destOrd="0" presId="urn:microsoft.com/office/officeart/2005/8/layout/default"/>
    <dgm:cxn modelId="{2D553151-E587-4798-8253-F9C4A3D54971}" srcId="{21A54F2E-BC17-4831-9753-5491176C7908}" destId="{456F9FAF-9885-4539-A719-FED56F95037B}" srcOrd="0" destOrd="0" parTransId="{D9B8EF07-2FDD-4418-8E81-101954229A74}" sibTransId="{BEE7E9E9-D8AE-4447-8F76-A8FF936F5C54}"/>
    <dgm:cxn modelId="{D7B5938D-BDC4-4619-8571-17D3D97A310F}" type="presOf" srcId="{FBADA37D-DCA4-4149-8D6D-0078FB243071}" destId="{B65D00BC-5B49-43E7-B4BA-BF44E6CB2D97}" srcOrd="0" destOrd="0" presId="urn:microsoft.com/office/officeart/2005/8/layout/default"/>
    <dgm:cxn modelId="{501D4A55-5809-47D6-B9A6-AADDCC4C90CD}" type="presOf" srcId="{21A54F2E-BC17-4831-9753-5491176C7908}" destId="{9FC36F82-2780-4BA9-9266-1F2151F0B635}" srcOrd="0" destOrd="0" presId="urn:microsoft.com/office/officeart/2005/8/layout/default"/>
    <dgm:cxn modelId="{E416C279-4D24-4BD1-8EAD-333C40A4B6B6}" type="presOf" srcId="{456F9FAF-9885-4539-A719-FED56F95037B}" destId="{8AC38380-6BDB-45A4-BEA8-642D66C604D2}" srcOrd="0" destOrd="0" presId="urn:microsoft.com/office/officeart/2005/8/layout/default"/>
    <dgm:cxn modelId="{9F5A8020-1EAD-461B-B5E6-8A0B6C0E1817}" srcId="{21A54F2E-BC17-4831-9753-5491176C7908}" destId="{5451CD83-5AAB-4141-BE40-3D325CBCA082}" srcOrd="4" destOrd="0" parTransId="{9CD00F98-0C64-468F-BA03-92865CFB7640}" sibTransId="{E65DFC18-368F-44CE-9E8B-7E4F1E985011}"/>
    <dgm:cxn modelId="{9C9630D2-2B76-4589-88C1-1C53FECA73F0}" srcId="{21A54F2E-BC17-4831-9753-5491176C7908}" destId="{FBADA37D-DCA4-4149-8D6D-0078FB243071}" srcOrd="1" destOrd="0" parTransId="{A3ED72C9-B717-40D4-A749-BBE3FB2FC5AA}" sibTransId="{99A20F80-9F69-43C3-A6AB-32AC8B2C5E6A}"/>
    <dgm:cxn modelId="{3F919B5E-A825-46DF-9B15-BD10AF4DBEBE}" srcId="{21A54F2E-BC17-4831-9753-5491176C7908}" destId="{E5228FA3-90D0-4EC8-A4CA-F65921698C4F}" srcOrd="2" destOrd="0" parTransId="{AD49ACE9-CED0-4C77-BB38-F8AECF730E6B}" sibTransId="{2283DBB1-09CF-4CA7-9879-756E101EF846}"/>
    <dgm:cxn modelId="{80C213EC-4DCF-4B5B-B8D9-36BCAA1DCEE9}" type="presOf" srcId="{6B27BAF5-3AE0-4603-98ED-332B8C62FBE5}" destId="{09A40E38-E715-41BF-9120-723518A59FB3}" srcOrd="0" destOrd="0" presId="urn:microsoft.com/office/officeart/2005/8/layout/default"/>
    <dgm:cxn modelId="{80395F26-4042-45EF-BF15-1534D70F3F7C}" type="presOf" srcId="{5451CD83-5AAB-4141-BE40-3D325CBCA082}" destId="{F37E9657-19CA-499B-BA0A-27B826F30530}" srcOrd="0" destOrd="0" presId="urn:microsoft.com/office/officeart/2005/8/layout/default"/>
    <dgm:cxn modelId="{53D353C8-5DCF-4485-A2C0-1FCC052F7340}" srcId="{21A54F2E-BC17-4831-9753-5491176C7908}" destId="{6B27BAF5-3AE0-4603-98ED-332B8C62FBE5}" srcOrd="3" destOrd="0" parTransId="{9BC01B80-D5E2-4197-AAA7-B2905082BE19}" sibTransId="{97017AEC-D4CA-4B28-A31B-9D873939B9CE}"/>
    <dgm:cxn modelId="{AC9806F7-FE45-40C4-9A88-BA9702DA3201}" type="presParOf" srcId="{9FC36F82-2780-4BA9-9266-1F2151F0B635}" destId="{8AC38380-6BDB-45A4-BEA8-642D66C604D2}" srcOrd="0" destOrd="0" presId="urn:microsoft.com/office/officeart/2005/8/layout/default"/>
    <dgm:cxn modelId="{B6EEE7DA-5012-44BD-8BD8-F54CC1A82712}" type="presParOf" srcId="{9FC36F82-2780-4BA9-9266-1F2151F0B635}" destId="{345FE14D-36D0-4483-BDF1-99BA6E038838}" srcOrd="1" destOrd="0" presId="urn:microsoft.com/office/officeart/2005/8/layout/default"/>
    <dgm:cxn modelId="{1E025E34-8FAD-49BF-B704-6550C5309666}" type="presParOf" srcId="{9FC36F82-2780-4BA9-9266-1F2151F0B635}" destId="{B65D00BC-5B49-43E7-B4BA-BF44E6CB2D97}" srcOrd="2" destOrd="0" presId="urn:microsoft.com/office/officeart/2005/8/layout/default"/>
    <dgm:cxn modelId="{A02CE9FC-2EE2-42E1-9317-6470EE38F80A}" type="presParOf" srcId="{9FC36F82-2780-4BA9-9266-1F2151F0B635}" destId="{700A5CD9-4A22-4FB3-8D66-E022C6A67D8B}" srcOrd="3" destOrd="0" presId="urn:microsoft.com/office/officeart/2005/8/layout/default"/>
    <dgm:cxn modelId="{BD6994B8-77CE-4F76-9FE5-DD6E2D7C58B0}" type="presParOf" srcId="{9FC36F82-2780-4BA9-9266-1F2151F0B635}" destId="{0C1ECB35-AEC5-43C0-8D2E-B5F4292E680C}" srcOrd="4" destOrd="0" presId="urn:microsoft.com/office/officeart/2005/8/layout/default"/>
    <dgm:cxn modelId="{08B9B6B5-B886-4DB3-8F33-3A13B9097B9F}" type="presParOf" srcId="{9FC36F82-2780-4BA9-9266-1F2151F0B635}" destId="{157532C6-D268-4221-A073-537E3DB59B7A}" srcOrd="5" destOrd="0" presId="urn:microsoft.com/office/officeart/2005/8/layout/default"/>
    <dgm:cxn modelId="{6A494D9B-2C87-4CFC-8715-379B6489C2C1}" type="presParOf" srcId="{9FC36F82-2780-4BA9-9266-1F2151F0B635}" destId="{09A40E38-E715-41BF-9120-723518A59FB3}" srcOrd="6" destOrd="0" presId="urn:microsoft.com/office/officeart/2005/8/layout/default"/>
    <dgm:cxn modelId="{C839DC15-FEAD-4892-AB02-9D427C733107}" type="presParOf" srcId="{9FC36F82-2780-4BA9-9266-1F2151F0B635}" destId="{D040849E-2FBA-4B37-B84C-7A6FA2B12660}" srcOrd="7" destOrd="0" presId="urn:microsoft.com/office/officeart/2005/8/layout/default"/>
    <dgm:cxn modelId="{6FDC325F-BED9-41EE-9BFF-006B5040D58A}" type="presParOf" srcId="{9FC36F82-2780-4BA9-9266-1F2151F0B635}" destId="{F37E9657-19CA-499B-BA0A-27B826F30530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D6CFC8-A769-4269-A457-D25163897378}">
      <dsp:nvSpPr>
        <dsp:cNvPr id="0" name=""/>
        <dsp:cNvSpPr/>
      </dsp:nvSpPr>
      <dsp:spPr>
        <a:xfrm>
          <a:off x="0" y="356"/>
          <a:ext cx="3170106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42FA5E-8453-41D5-A327-A2D8946EA834}">
      <dsp:nvSpPr>
        <dsp:cNvPr id="0" name=""/>
        <dsp:cNvSpPr/>
      </dsp:nvSpPr>
      <dsp:spPr>
        <a:xfrm>
          <a:off x="0" y="356"/>
          <a:ext cx="3170106" cy="583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kern="12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總館</a:t>
          </a:r>
          <a:r>
            <a:rPr lang="en-US" altLang="zh-TW" sz="1900" kern="12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1</a:t>
          </a:r>
          <a:r>
            <a:rPr lang="zh-TW" altLang="en-US" sz="1900" kern="12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所</a:t>
          </a:r>
          <a:endParaRPr lang="zh-TW" altLang="en-US" sz="1900" kern="1200" dirty="0">
            <a:latin typeface="微軟正黑體" panose="020B0604030504040204" pitchFamily="34" charset="-120"/>
            <a:ea typeface="微軟正黑體" panose="020B0604030504040204" pitchFamily="34" charset="-120"/>
            <a:cs typeface="Times New Roman" panose="02020603050405020304" pitchFamily="18" charset="0"/>
          </a:endParaRPr>
        </a:p>
      </dsp:txBody>
      <dsp:txXfrm>
        <a:off x="0" y="356"/>
        <a:ext cx="3170106" cy="583999"/>
      </dsp:txXfrm>
    </dsp:sp>
    <dsp:sp modelId="{5DBE9E52-2E43-47A9-A7DD-591C575B7698}">
      <dsp:nvSpPr>
        <dsp:cNvPr id="0" name=""/>
        <dsp:cNvSpPr/>
      </dsp:nvSpPr>
      <dsp:spPr>
        <a:xfrm>
          <a:off x="0" y="584356"/>
          <a:ext cx="3170106" cy="0"/>
        </a:xfrm>
        <a:prstGeom prst="line">
          <a:avLst/>
        </a:prstGeom>
        <a:solidFill>
          <a:schemeClr val="accent4">
            <a:hueOff val="-1116192"/>
            <a:satOff val="6725"/>
            <a:lumOff val="539"/>
            <a:alphaOff val="0"/>
          </a:schemeClr>
        </a:solidFill>
        <a:ln w="25400" cap="flat" cmpd="sng" algn="ctr">
          <a:solidFill>
            <a:schemeClr val="accent4">
              <a:hueOff val="-1116192"/>
              <a:satOff val="6725"/>
              <a:lumOff val="5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8A4DAA-F137-4077-A37C-2971CFC5DF39}">
      <dsp:nvSpPr>
        <dsp:cNvPr id="0" name=""/>
        <dsp:cNvSpPr/>
      </dsp:nvSpPr>
      <dsp:spPr>
        <a:xfrm>
          <a:off x="0" y="584356"/>
          <a:ext cx="3170106" cy="583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900" kern="12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44</a:t>
          </a:r>
          <a:r>
            <a:rPr lang="zh-TW" altLang="en-US" sz="1900" kern="12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所分館</a:t>
          </a:r>
          <a:endParaRPr lang="en-US" altLang="zh-TW" sz="1900" kern="1200" dirty="0" smtClean="0">
            <a:latin typeface="微軟正黑體" panose="020B0604030504040204" pitchFamily="34" charset="-120"/>
            <a:ea typeface="微軟正黑體" panose="020B0604030504040204" pitchFamily="34" charset="-120"/>
            <a:cs typeface="Times New Roman" panose="02020603050405020304" pitchFamily="18" charset="0"/>
          </a:endParaRPr>
        </a:p>
      </dsp:txBody>
      <dsp:txXfrm>
        <a:off x="0" y="584356"/>
        <a:ext cx="3170106" cy="583999"/>
      </dsp:txXfrm>
    </dsp:sp>
    <dsp:sp modelId="{9A8EE368-EB71-46B4-8ECC-709B385AE59D}">
      <dsp:nvSpPr>
        <dsp:cNvPr id="0" name=""/>
        <dsp:cNvSpPr/>
      </dsp:nvSpPr>
      <dsp:spPr>
        <a:xfrm>
          <a:off x="0" y="1168355"/>
          <a:ext cx="3170106" cy="0"/>
        </a:xfrm>
        <a:prstGeom prst="line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1036C0-04C9-4683-B7A2-65313A9168A7}">
      <dsp:nvSpPr>
        <dsp:cNvPr id="0" name=""/>
        <dsp:cNvSpPr/>
      </dsp:nvSpPr>
      <dsp:spPr>
        <a:xfrm>
          <a:off x="0" y="1168355"/>
          <a:ext cx="3170106" cy="583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900" kern="12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11</a:t>
          </a:r>
          <a:r>
            <a:rPr lang="zh-TW" altLang="en-US" sz="1900" kern="12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所民眾閱覽室</a:t>
          </a:r>
          <a:endParaRPr lang="en-US" altLang="zh-TW" sz="1900" kern="1200" dirty="0" smtClean="0">
            <a:latin typeface="微軟正黑體" panose="020B0604030504040204" pitchFamily="34" charset="-120"/>
            <a:ea typeface="微軟正黑體" panose="020B0604030504040204" pitchFamily="34" charset="-120"/>
            <a:cs typeface="Times New Roman" panose="02020603050405020304" pitchFamily="18" charset="0"/>
          </a:endParaRPr>
        </a:p>
      </dsp:txBody>
      <dsp:txXfrm>
        <a:off x="0" y="1168355"/>
        <a:ext cx="3170106" cy="583999"/>
      </dsp:txXfrm>
    </dsp:sp>
    <dsp:sp modelId="{CEF0400E-9593-4E99-B5AD-9EE917AB7F3B}">
      <dsp:nvSpPr>
        <dsp:cNvPr id="0" name=""/>
        <dsp:cNvSpPr/>
      </dsp:nvSpPr>
      <dsp:spPr>
        <a:xfrm>
          <a:off x="0" y="1752355"/>
          <a:ext cx="3170106" cy="0"/>
        </a:xfrm>
        <a:prstGeom prst="line">
          <a:avLst/>
        </a:prstGeom>
        <a:solidFill>
          <a:schemeClr val="accent4">
            <a:hueOff val="-3348577"/>
            <a:satOff val="20174"/>
            <a:lumOff val="1617"/>
            <a:alphaOff val="0"/>
          </a:schemeClr>
        </a:solidFill>
        <a:ln w="25400" cap="flat" cmpd="sng" algn="ctr">
          <a:solidFill>
            <a:schemeClr val="accent4">
              <a:hueOff val="-3348577"/>
              <a:satOff val="20174"/>
              <a:lumOff val="16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7DE2FB-4A0E-43B9-A690-A9119C555A60}">
      <dsp:nvSpPr>
        <dsp:cNvPr id="0" name=""/>
        <dsp:cNvSpPr/>
      </dsp:nvSpPr>
      <dsp:spPr>
        <a:xfrm>
          <a:off x="0" y="1752355"/>
          <a:ext cx="3170106" cy="583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900" kern="12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7</a:t>
          </a:r>
          <a:r>
            <a:rPr lang="zh-TW" altLang="en-US" sz="1900" kern="12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所</a:t>
          </a:r>
          <a:r>
            <a:rPr lang="zh-TW" altLang="en-US" sz="1900" b="1" kern="12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智慧圖書館</a:t>
          </a:r>
          <a:endParaRPr lang="en-US" altLang="zh-TW" sz="1900" b="1" kern="1200" dirty="0" smtClean="0">
            <a:solidFill>
              <a:srgbClr val="FF0000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Times New Roman" panose="02020603050405020304" pitchFamily="18" charset="0"/>
          </a:endParaRPr>
        </a:p>
      </dsp:txBody>
      <dsp:txXfrm>
        <a:off x="0" y="1752355"/>
        <a:ext cx="3170106" cy="583999"/>
      </dsp:txXfrm>
    </dsp:sp>
    <dsp:sp modelId="{749226AC-D2D7-42C5-A267-6D087A10535C}">
      <dsp:nvSpPr>
        <dsp:cNvPr id="0" name=""/>
        <dsp:cNvSpPr/>
      </dsp:nvSpPr>
      <dsp:spPr>
        <a:xfrm>
          <a:off x="0" y="2336354"/>
          <a:ext cx="3170106" cy="0"/>
        </a:xfrm>
        <a:prstGeom prst="line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175252-303C-4B2D-B043-BD5A7C60A2DC}">
      <dsp:nvSpPr>
        <dsp:cNvPr id="0" name=""/>
        <dsp:cNvSpPr/>
      </dsp:nvSpPr>
      <dsp:spPr>
        <a:xfrm>
          <a:off x="0" y="2336354"/>
          <a:ext cx="3170106" cy="583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900" kern="12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8</a:t>
          </a:r>
          <a:r>
            <a:rPr lang="zh-TW" altLang="en-US" sz="1900" kern="12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座</a:t>
          </a:r>
          <a:r>
            <a:rPr lang="en-US" altLang="zh-TW" sz="1900" b="1" kern="1200" dirty="0" err="1" smtClean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FastBook</a:t>
          </a:r>
          <a:r>
            <a:rPr lang="zh-TW" altLang="en-US" sz="1900" b="1" kern="1200" dirty="0" smtClean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全自動借書站</a:t>
          </a:r>
          <a:endParaRPr lang="zh-TW" altLang="en-US" sz="1900" b="1" kern="1200" dirty="0">
            <a:solidFill>
              <a:srgbClr val="00B0F0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Times New Roman" panose="02020603050405020304" pitchFamily="18" charset="0"/>
          </a:endParaRPr>
        </a:p>
      </dsp:txBody>
      <dsp:txXfrm>
        <a:off x="0" y="2336354"/>
        <a:ext cx="3170106" cy="5839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六角放射狀"/>
  <dgm:desc val="用來顯示與中心概念或主題相關的連續流程。上限為 6 個階層 2 的圖形。 最適合用在少量文字的情況。 未使用的文字不會出現，但只要切換版面配置，仍然可以使用。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A2906B-7160-4D5D-A5DC-5E2858E1AD33}" type="datetimeFigureOut">
              <a:rPr lang="zh-TW" altLang="en-US" smtClean="0"/>
              <a:t>2016/3/30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65BBE0-756E-4DA3-85E4-84F91E66C6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2191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HYPROXY</a:t>
            </a:r>
            <a:r>
              <a:rPr lang="zh-TW" altLang="en-US" dirty="0" smtClean="0"/>
              <a:t>還沒設好，請先由原版報紙資料庫連結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6229A-7BCF-43DC-9E55-8E86C67D5B1C}" type="slidenum">
              <a:rPr lang="zh-TW" altLang="en-US" smtClean="0">
                <a:solidFill>
                  <a:prstClr val="black"/>
                </a:solidFill>
              </a:rPr>
              <a:pPr/>
              <a:t>38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365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>
            <a:lvl1pPr>
              <a:defRPr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37417-FA62-4356-842C-E576268945E6}" type="datetime1">
              <a:rPr lang="zh-TW" altLang="en-US" smtClean="0"/>
              <a:t>2016/3/30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A71DD-5157-487E-8C29-466874B772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5779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C52B7-EC25-4B63-AACC-D2FC2CCB0F4B}" type="datetime1">
              <a:rPr lang="zh-TW" altLang="en-US" smtClean="0"/>
              <a:t>2016/3/30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A71DD-5157-487E-8C29-466874B772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7587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5943-4CBE-4F1A-9F27-006917B2BAA5}" type="datetime1">
              <a:rPr lang="zh-TW" altLang="en-US" smtClean="0"/>
              <a:t>2016/3/30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A71DD-5157-487E-8C29-466874B772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1783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Templateswise.com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20758"/>
            <a:ext cx="7772400" cy="101054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943265"/>
            <a:ext cx="6400800" cy="7909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Company Name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2BD7F-8175-45A1-9D78-819339C53B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911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 - Templateswise.com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544" y="932723"/>
            <a:ext cx="8229600" cy="1143000"/>
          </a:xfrm>
        </p:spPr>
        <p:txBody>
          <a:bodyPr>
            <a:normAutofit/>
          </a:bodyPr>
          <a:lstStyle>
            <a:lvl1pPr>
              <a:defRPr lang="en-US" sz="32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2084854"/>
            <a:ext cx="8229600" cy="4041313"/>
          </a:xfrm>
        </p:spPr>
        <p:txBody>
          <a:bodyPr/>
          <a:lstStyle>
            <a:lvl1pPr marL="0" indent="0" algn="ctr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en-US" dirty="0" smtClean="0"/>
              <a:t>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adipisicing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do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labore</a:t>
            </a:r>
            <a:r>
              <a:rPr lang="en-US" dirty="0" smtClean="0"/>
              <a:t> et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2BD7F-8175-45A1-9D78-819339C53B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370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Templateswise.com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39752" y="274639"/>
            <a:ext cx="6347048" cy="1143000"/>
          </a:xfrm>
        </p:spPr>
        <p:txBody>
          <a:bodyPr>
            <a:normAutofit/>
          </a:bodyPr>
          <a:lstStyle>
            <a:lvl1pPr algn="l">
              <a:defRPr lang="en-US" sz="32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339752" y="1412779"/>
            <a:ext cx="6347048" cy="4713388"/>
          </a:xfrm>
        </p:spPr>
        <p:txBody>
          <a:bodyPr/>
          <a:lstStyle>
            <a:lvl1pPr>
              <a:defRPr lang="en-US" sz="3200" kern="1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914400" indent="-457200">
              <a:buFont typeface="Wingdings" panose="05000000000000000000" pitchFamily="2" charset="2"/>
              <a:buChar char="ü"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</a:lstStyle>
          <a:p>
            <a:pPr lvl="0"/>
            <a:r>
              <a:rPr lang="en-US" dirty="0" smtClean="0"/>
              <a:t>Lorem ipsum dolor sit </a:t>
            </a:r>
            <a:r>
              <a:rPr lang="en-US" dirty="0" err="1" smtClean="0"/>
              <a:t>amet</a:t>
            </a:r>
            <a:r>
              <a:rPr lang="en-US" dirty="0" smtClean="0"/>
              <a:t>,</a:t>
            </a:r>
          </a:p>
          <a:p>
            <a:pPr lvl="1"/>
            <a:r>
              <a:rPr lang="en-US" dirty="0" smtClean="0"/>
              <a:t> </a:t>
            </a:r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2BD7F-8175-45A1-9D78-819339C53B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003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Templateswise.com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20755"/>
            <a:ext cx="7772400" cy="101054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943265"/>
            <a:ext cx="6400800" cy="7909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Company Name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2BD7F-8175-45A1-9D78-819339C53B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867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 - Templateswise.com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544" y="932723"/>
            <a:ext cx="8229600" cy="1143000"/>
          </a:xfrm>
        </p:spPr>
        <p:txBody>
          <a:bodyPr>
            <a:normAutofit/>
          </a:bodyPr>
          <a:lstStyle>
            <a:lvl1pPr>
              <a:defRPr lang="en-US" sz="32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2084852"/>
            <a:ext cx="8229600" cy="4041313"/>
          </a:xfrm>
        </p:spPr>
        <p:txBody>
          <a:bodyPr/>
          <a:lstStyle>
            <a:lvl1pPr marL="0" indent="0" algn="ctr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en-US" dirty="0" smtClean="0"/>
              <a:t>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adipisicing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do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labore</a:t>
            </a:r>
            <a:r>
              <a:rPr lang="en-US" dirty="0" smtClean="0"/>
              <a:t> et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2BD7F-8175-45A1-9D78-819339C53B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948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Templateswise.com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39752" y="274639"/>
            <a:ext cx="6347048" cy="1143000"/>
          </a:xfrm>
        </p:spPr>
        <p:txBody>
          <a:bodyPr>
            <a:normAutofit/>
          </a:bodyPr>
          <a:lstStyle>
            <a:lvl1pPr algn="l">
              <a:defRPr lang="en-US" sz="32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339752" y="1412777"/>
            <a:ext cx="6347048" cy="4713388"/>
          </a:xfrm>
        </p:spPr>
        <p:txBody>
          <a:bodyPr/>
          <a:lstStyle>
            <a:lvl1pPr>
              <a:defRPr lang="en-US" sz="3200" kern="1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914400" indent="-457200">
              <a:buFont typeface="Wingdings" panose="05000000000000000000" pitchFamily="2" charset="2"/>
              <a:buChar char="ü"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</a:lstStyle>
          <a:p>
            <a:pPr lvl="0"/>
            <a:r>
              <a:rPr lang="en-US" dirty="0" smtClean="0"/>
              <a:t>Lorem ipsum dolor sit </a:t>
            </a:r>
            <a:r>
              <a:rPr lang="en-US" dirty="0" err="1" smtClean="0"/>
              <a:t>amet</a:t>
            </a:r>
            <a:r>
              <a:rPr lang="en-US" dirty="0" smtClean="0"/>
              <a:t>,</a:t>
            </a:r>
          </a:p>
          <a:p>
            <a:pPr lvl="1"/>
            <a:r>
              <a:rPr lang="en-US" dirty="0" smtClean="0"/>
              <a:t> </a:t>
            </a:r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2BD7F-8175-45A1-9D78-819339C53B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AEF8F-4AC9-42BF-9D71-5F1F07E0DF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751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E7338-A6E9-445F-BAE0-AE428641AE37}" type="datetime1">
              <a:rPr lang="zh-TW" altLang="en-US" smtClean="0"/>
              <a:t>2016/3/30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A71DD-5157-487E-8C29-466874B772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8829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FD80D-4D13-44B9-8ADB-2A6639FEFC29}" type="datetime1">
              <a:rPr lang="zh-TW" altLang="en-US" smtClean="0"/>
              <a:t>2016/3/30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A71DD-5157-487E-8C29-466874B772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3202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2C54C-9434-4BAD-B11F-D5AAE6FBADDD}" type="datetime1">
              <a:rPr lang="zh-TW" altLang="en-US" smtClean="0"/>
              <a:t>2016/3/30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A71DD-5157-487E-8C29-466874B772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6048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F8754-EAD3-4FE7-AAD3-F681A29FD47E}" type="datetime1">
              <a:rPr lang="zh-TW" altLang="en-US" smtClean="0"/>
              <a:t>2016/3/30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A71DD-5157-487E-8C29-466874B772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4401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689FA-3788-4D6D-A648-DCD1EB8D617F}" type="datetime1">
              <a:rPr lang="zh-TW" altLang="en-US" smtClean="0"/>
              <a:t>2016/3/30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A71DD-5157-487E-8C29-466874B772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8412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7FC2C-DFC6-4704-88D2-2E71F4DA1FF5}" type="datetime1">
              <a:rPr lang="zh-TW" altLang="en-US" smtClean="0"/>
              <a:t>2016/3/30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A71DD-5157-487E-8C29-466874B772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8705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ACEA9-F168-4F9C-8EDC-422F337AF164}" type="datetime1">
              <a:rPr lang="zh-TW" altLang="en-US" smtClean="0"/>
              <a:t>2016/3/30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A71DD-5157-487E-8C29-466874B772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6798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27CA0-0E56-42A2-B498-3A2CF58BAEBD}" type="datetime1">
              <a:rPr lang="zh-TW" altLang="en-US" smtClean="0"/>
              <a:t>2016/3/30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A71DD-5157-487E-8C29-466874B772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5181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E9EA2-6BA9-4DC2-9AD3-7FD55C50C233}" type="datetime1">
              <a:rPr lang="zh-TW" altLang="en-US" smtClean="0"/>
              <a:t>2016/3/30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A71DD-5157-487E-8C29-466874B772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4885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2BD7F-8175-45A1-9D78-819339C53B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AEF8F-4AC9-42BF-9D71-5F1F07E0DF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87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anose="05000000000000000000" pitchFamily="2" charset="2"/>
        <a:buChar char="ü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p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p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2BD7F-8175-45A1-9D78-819339C53B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AEF8F-4AC9-42BF-9D71-5F1F07E0DF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630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anose="05000000000000000000" pitchFamily="2" charset="2"/>
        <a:buChar char="ü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p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p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2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27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32.jpeg"/><Relationship Id="rId7" Type="http://schemas.openxmlformats.org/officeDocument/2006/relationships/diagramLayout" Target="../diagrams/layout4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4.xml"/><Relationship Id="rId5" Type="http://schemas.openxmlformats.org/officeDocument/2006/relationships/image" Target="../media/image34.jpeg"/><Relationship Id="rId10" Type="http://schemas.microsoft.com/office/2007/relationships/diagramDrawing" Target="../diagrams/drawing4.xml"/><Relationship Id="rId4" Type="http://schemas.openxmlformats.org/officeDocument/2006/relationships/image" Target="../media/image33.jpeg"/><Relationship Id="rId9" Type="http://schemas.openxmlformats.org/officeDocument/2006/relationships/diagramColors" Target="../diagrams/colors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diagramColors" Target="../diagrams/colors6.xml"/><Relationship Id="rId3" Type="http://schemas.openxmlformats.org/officeDocument/2006/relationships/image" Target="../media/image36.jpeg"/><Relationship Id="rId7" Type="http://schemas.openxmlformats.org/officeDocument/2006/relationships/diagramQuickStyle" Target="../diagrams/quickStyle5.xml"/><Relationship Id="rId12" Type="http://schemas.openxmlformats.org/officeDocument/2006/relationships/diagramQuickStyle" Target="../diagrams/quickStyle6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5.xml"/><Relationship Id="rId11" Type="http://schemas.openxmlformats.org/officeDocument/2006/relationships/diagramLayout" Target="../diagrams/layout6.xml"/><Relationship Id="rId5" Type="http://schemas.openxmlformats.org/officeDocument/2006/relationships/diagramData" Target="../diagrams/data5.xml"/><Relationship Id="rId10" Type="http://schemas.openxmlformats.org/officeDocument/2006/relationships/diagramData" Target="../diagrams/data6.xml"/><Relationship Id="rId4" Type="http://schemas.openxmlformats.org/officeDocument/2006/relationships/image" Target="../media/image37.png"/><Relationship Id="rId9" Type="http://schemas.microsoft.com/office/2007/relationships/diagramDrawing" Target="../diagrams/drawing5.xml"/><Relationship Id="rId14" Type="http://schemas.microsoft.com/office/2007/relationships/diagramDrawing" Target="../diagrams/drawing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://tinyurl.com/436huuc" TargetMode="Externa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w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/>
              <a:t>市</a:t>
            </a:r>
            <a:r>
              <a:rPr lang="zh-TW" altLang="en-US" sz="3600" dirty="0" smtClean="0"/>
              <a:t>圖資源面面觀</a:t>
            </a:r>
            <a:endParaRPr lang="zh-TW" altLang="en-US" sz="360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臺北市立圖書館啟明分館</a:t>
            </a:r>
            <a:endParaRPr lang="en-US" altLang="zh-TW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何健豪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A71DD-5157-487E-8C29-466874B772AC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14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標題 2"/>
          <p:cNvSpPr txBox="1">
            <a:spLocks/>
          </p:cNvSpPr>
          <p:nvPr/>
        </p:nvSpPr>
        <p:spPr>
          <a:xfrm>
            <a:off x="1485900" y="274641"/>
            <a:ext cx="6172200" cy="778099"/>
          </a:xfrm>
          <a:prstGeom prst="rect">
            <a:avLst/>
          </a:prstGeom>
        </p:spPr>
        <p:txBody>
          <a:bodyPr vert="horz" lIns="72731" tIns="36365" rIns="72731" bIns="36365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掌握市圖活動訊息：訂閱電子報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97725" y="1294023"/>
            <a:ext cx="5548004" cy="523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630753" y="955470"/>
            <a:ext cx="3558073" cy="273495"/>
          </a:xfrm>
          <a:prstGeom prst="rect">
            <a:avLst/>
          </a:prstGeom>
          <a:solidFill>
            <a:schemeClr val="tx2"/>
          </a:solidFill>
        </p:spPr>
        <p:txBody>
          <a:bodyPr wrap="none" lIns="72731" tIns="36365" rIns="72731" bIns="36365" rtlCol="0">
            <a:spAutoFit/>
          </a:bodyPr>
          <a:lstStyle/>
          <a:p>
            <a:r>
              <a:rPr lang="zh-TW" altLang="en-US" sz="1300" dirty="0">
                <a:solidFill>
                  <a:schemeClr val="bg1"/>
                </a:solidFill>
              </a:rPr>
              <a:t>市圖首頁</a:t>
            </a:r>
            <a:r>
              <a:rPr lang="en-US" altLang="zh-TW" sz="1300" dirty="0">
                <a:solidFill>
                  <a:schemeClr val="bg1"/>
                </a:solidFill>
              </a:rPr>
              <a:t>&gt;</a:t>
            </a:r>
            <a:r>
              <a:rPr lang="zh-TW" altLang="en-US" sz="1300" dirty="0">
                <a:solidFill>
                  <a:schemeClr val="bg1"/>
                </a:solidFill>
              </a:rPr>
              <a:t> 快速連結</a:t>
            </a:r>
            <a:r>
              <a:rPr lang="en-US" altLang="zh-TW" sz="1300" dirty="0">
                <a:solidFill>
                  <a:schemeClr val="bg1"/>
                </a:solidFill>
              </a:rPr>
              <a:t>&gt;</a:t>
            </a:r>
            <a:r>
              <a:rPr lang="zh-TW" altLang="en-US" sz="1300" dirty="0">
                <a:solidFill>
                  <a:schemeClr val="bg1"/>
                </a:solidFill>
              </a:rPr>
              <a:t> 北市圖電子報及書摘服務</a:t>
            </a:r>
          </a:p>
        </p:txBody>
      </p:sp>
    </p:spTree>
    <p:extLst>
      <p:ext uri="{BB962C8B-B14F-4D97-AF65-F5344CB8AC3E}">
        <p14:creationId xmlns:p14="http://schemas.microsoft.com/office/powerpoint/2010/main" val="221360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A570C3-BEAE-4A90-8B34-FC512EB1258C}" type="slidenum">
              <a:rPr lang="zh-TW" altLang="en-US" smtClean="0"/>
              <a:pPr>
                <a:defRPr/>
              </a:pPr>
              <a:t>11</a:t>
            </a:fld>
            <a:endParaRPr lang="en-US" altLang="zh-TW"/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302955" y="383268"/>
            <a:ext cx="823005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269" tIns="43635" rIns="87269" bIns="43635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9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9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9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9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59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610956" algn="ctr" rtl="0" fontAlgn="base">
              <a:spcBef>
                <a:spcPct val="0"/>
              </a:spcBef>
              <a:spcAft>
                <a:spcPct val="0"/>
              </a:spcAft>
              <a:defRPr kumimoji="1" sz="59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1221913" algn="ctr" rtl="0" fontAlgn="base">
              <a:spcBef>
                <a:spcPct val="0"/>
              </a:spcBef>
              <a:spcAft>
                <a:spcPct val="0"/>
              </a:spcAft>
              <a:defRPr kumimoji="1" sz="59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832869" algn="ctr" rtl="0" fontAlgn="base">
              <a:spcBef>
                <a:spcPct val="0"/>
              </a:spcBef>
              <a:spcAft>
                <a:spcPct val="0"/>
              </a:spcAft>
              <a:defRPr kumimoji="1" sz="59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2443825" algn="ctr" rtl="0" fontAlgn="base">
              <a:spcBef>
                <a:spcPct val="0"/>
              </a:spcBef>
              <a:spcAft>
                <a:spcPct val="0"/>
              </a:spcAft>
              <a:defRPr kumimoji="1" sz="59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r>
              <a:rPr lang="zh-TW" altLang="en-US" sz="4300" kern="0" dirty="0">
                <a:solidFill>
                  <a:srgbClr val="FFFFFF"/>
                </a:solidFill>
                <a:latin typeface="文鼎粗魏碑" pitchFamily="65" charset="-120"/>
                <a:ea typeface="文鼎粗魏碑" pitchFamily="65" charset="-120"/>
              </a:rPr>
              <a:t>分齡分眾  閱讀扎根</a:t>
            </a:r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4145782767"/>
              </p:ext>
            </p:extLst>
          </p:nvPr>
        </p:nvGraphicFramePr>
        <p:xfrm>
          <a:off x="1023035" y="1628800"/>
          <a:ext cx="6943628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標題 1"/>
          <p:cNvSpPr txBox="1">
            <a:spLocks/>
          </p:cNvSpPr>
          <p:nvPr/>
        </p:nvSpPr>
        <p:spPr bwMode="auto">
          <a:xfrm>
            <a:off x="502444" y="262099"/>
            <a:ext cx="8641556" cy="1385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203" tIns="48602" rIns="97203" bIns="48602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1pPr>
            <a:lvl2pPr marL="609600" indent="-152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2pPr>
            <a:lvl3pPr marL="1220788" indent="-306388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3pPr>
            <a:lvl4pPr marL="1831975" indent="-460375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4pPr>
            <a:lvl5pPr marL="2443163" indent="-614363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9pPr>
          </a:lstStyle>
          <a:p>
            <a:pPr algn="ctr"/>
            <a:r>
              <a:rPr lang="zh-TW" altLang="en-US" sz="4800" b="1" kern="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分齡分眾  閱讀扎根</a:t>
            </a:r>
          </a:p>
        </p:txBody>
      </p:sp>
    </p:spTree>
    <p:extLst>
      <p:ext uri="{BB962C8B-B14F-4D97-AF65-F5344CB8AC3E}">
        <p14:creationId xmlns:p14="http://schemas.microsoft.com/office/powerpoint/2010/main" val="224386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i="0" dirty="0" smtClean="0"/>
              <a:t>好書通報－圖書資源分享</a:t>
            </a:r>
            <a:endParaRPr lang="zh-TW" altLang="en-US" i="0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2984998"/>
              </p:ext>
            </p:extLst>
          </p:nvPr>
        </p:nvGraphicFramePr>
        <p:xfrm>
          <a:off x="457204" y="1228732"/>
          <a:ext cx="4646551" cy="5095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87CF8C-AB7D-49C2-95A9-0BFEA9C3BEA6}" type="slidenum">
              <a:rPr lang="en-US" altLang="zh-TW" smtClean="0"/>
              <a:pPr>
                <a:defRPr/>
              </a:pPr>
              <a:t>12</a:t>
            </a:fld>
            <a:endParaRPr lang="en-US" altLang="zh-TW" dirty="0"/>
          </a:p>
        </p:txBody>
      </p:sp>
      <p:grpSp>
        <p:nvGrpSpPr>
          <p:cNvPr id="8" name="群組 7"/>
          <p:cNvGrpSpPr/>
          <p:nvPr/>
        </p:nvGrpSpPr>
        <p:grpSpPr>
          <a:xfrm>
            <a:off x="4014196" y="3717041"/>
            <a:ext cx="5011226" cy="2530153"/>
            <a:chOff x="4348708" y="3635151"/>
            <a:chExt cx="5428828" cy="2530153"/>
          </a:xfrm>
        </p:grpSpPr>
        <p:pic>
          <p:nvPicPr>
            <p:cNvPr id="1026" name="Picture 2" descr="D:\如瑩\11 教學資源輔導團\1031106金華國小\臺北市立圖書館閱讀網 ─ 5書展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6976" y="3847534"/>
              <a:ext cx="4984601" cy="2317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矩形 6"/>
            <p:cNvSpPr/>
            <p:nvPr/>
          </p:nvSpPr>
          <p:spPr>
            <a:xfrm>
              <a:off x="4348708" y="3635151"/>
              <a:ext cx="5428828" cy="64633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北市圖首頁 </a:t>
              </a:r>
              <a:r>
                <a:rPr lang="en-US" altLang="zh-TW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&gt; </a:t>
              </a:r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活動報導 </a:t>
              </a:r>
              <a:r>
                <a:rPr lang="en-US" altLang="zh-TW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&gt; </a:t>
              </a:r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藝文活動分類檢索 </a:t>
              </a:r>
              <a:r>
                <a:rPr lang="en-US" altLang="zh-TW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依活動類別</a:t>
              </a:r>
              <a:r>
                <a:rPr lang="en-US" altLang="zh-TW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 &gt; 5</a:t>
              </a:r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書展</a:t>
              </a:r>
            </a:p>
          </p:txBody>
        </p:sp>
      </p:grpSp>
      <p:pic>
        <p:nvPicPr>
          <p:cNvPr id="9" name="圖片 8" descr="金鼎金書展用海報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0227" y="1701591"/>
            <a:ext cx="1173257" cy="1799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圖片 9" descr="書展用海報 (567x800)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6671" y="1701591"/>
            <a:ext cx="1173257" cy="1799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圖片 10" descr="小學新鮮人書單_書籤.jpg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6857" y="1700811"/>
            <a:ext cx="1173257" cy="1799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141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7550" y="1484785"/>
            <a:ext cx="4078031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87CF8C-AB7D-49C2-95A9-0BFEA9C3BEA6}" type="slidenum">
              <a:rPr lang="en-US" altLang="zh-TW" smtClean="0"/>
              <a:pPr>
                <a:defRPr/>
              </a:pPr>
              <a:t>13</a:t>
            </a:fld>
            <a:endParaRPr lang="en-US" altLang="zh-TW" dirty="0"/>
          </a:p>
        </p:txBody>
      </p:sp>
      <p:sp>
        <p:nvSpPr>
          <p:cNvPr id="2" name="矩形 1"/>
          <p:cNvSpPr/>
          <p:nvPr/>
        </p:nvSpPr>
        <p:spPr>
          <a:xfrm>
            <a:off x="5076083" y="332662"/>
            <a:ext cx="3647104" cy="923303"/>
          </a:xfrm>
          <a:prstGeom prst="rect">
            <a:avLst/>
          </a:prstGeom>
          <a:noFill/>
        </p:spPr>
        <p:txBody>
          <a:bodyPr wrap="none" lIns="91416" tIns="45707" rIns="91416" bIns="45707">
            <a:spAutoFit/>
          </a:bodyPr>
          <a:lstStyle/>
          <a:p>
            <a:pPr algn="ctr"/>
            <a:r>
              <a:rPr kumimoji="1" lang="zh-TW" alt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文鼎粗圓" pitchFamily="49" charset="-120"/>
                <a:ea typeface="文鼎粗圓" pitchFamily="49" charset="-120"/>
              </a:rPr>
              <a:t>好書大家讀</a:t>
            </a:r>
            <a:endParaRPr lang="zh-TW" alt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橢圓 4"/>
          <p:cNvSpPr/>
          <p:nvPr/>
        </p:nvSpPr>
        <p:spPr>
          <a:xfrm>
            <a:off x="4723762" y="5223739"/>
            <a:ext cx="1152128" cy="115212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16" tIns="45707" rIns="91416" bIns="45707" rtlCol="0" anchor="ctr"/>
          <a:lstStyle/>
          <a:p>
            <a:pPr algn="ctr"/>
            <a:r>
              <a:rPr lang="zh-TW" altLang="en-US" sz="1200" dirty="0"/>
              <a:t>文學讀物</a:t>
            </a:r>
            <a:r>
              <a:rPr lang="en-US" altLang="zh-TW" sz="1200" dirty="0"/>
              <a:t>A</a:t>
            </a:r>
            <a:r>
              <a:rPr lang="zh-TW" altLang="en-US" sz="1200" dirty="0"/>
              <a:t>組</a:t>
            </a:r>
            <a:endParaRPr lang="en-US" altLang="zh-TW" sz="1200" dirty="0"/>
          </a:p>
          <a:p>
            <a:pPr algn="ctr"/>
            <a:r>
              <a:rPr lang="en-US" altLang="zh-TW" sz="1200" dirty="0"/>
              <a:t>(</a:t>
            </a:r>
            <a:r>
              <a:rPr lang="zh-TW" altLang="en-US" sz="1200" dirty="0"/>
              <a:t>小說或散文</a:t>
            </a:r>
            <a:r>
              <a:rPr lang="en-US" altLang="zh-TW" sz="1200" dirty="0"/>
              <a:t>)</a:t>
            </a:r>
            <a:endParaRPr lang="zh-TW" altLang="en-US" sz="1200" dirty="0"/>
          </a:p>
        </p:txBody>
      </p:sp>
      <p:sp>
        <p:nvSpPr>
          <p:cNvPr id="8" name="橢圓 7"/>
          <p:cNvSpPr/>
          <p:nvPr/>
        </p:nvSpPr>
        <p:spPr>
          <a:xfrm>
            <a:off x="5785374" y="5193127"/>
            <a:ext cx="1143744" cy="115212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16" tIns="45707" rIns="91416" bIns="45707" rtlCol="0" anchor="ctr"/>
          <a:lstStyle/>
          <a:p>
            <a:pPr algn="ctr"/>
            <a:r>
              <a:rPr lang="zh-TW" altLang="en-US" sz="1200" dirty="0"/>
              <a:t>文學讀物</a:t>
            </a:r>
            <a:r>
              <a:rPr lang="en-US" altLang="zh-TW" sz="1200" dirty="0"/>
              <a:t>B</a:t>
            </a:r>
            <a:r>
              <a:rPr lang="zh-TW" altLang="en-US" sz="1200" dirty="0"/>
              <a:t>組</a:t>
            </a:r>
            <a:endParaRPr lang="en-US" altLang="zh-TW" sz="1200" dirty="0"/>
          </a:p>
          <a:p>
            <a:pPr algn="ctr"/>
            <a:r>
              <a:rPr lang="en-US" altLang="zh-TW" sz="1200" dirty="0"/>
              <a:t>(</a:t>
            </a:r>
            <a:r>
              <a:rPr lang="zh-TW" altLang="en-US" sz="1200" dirty="0"/>
              <a:t>小說、散文以外其他類別</a:t>
            </a:r>
            <a:r>
              <a:rPr lang="en-US" altLang="zh-TW" sz="1200" dirty="0"/>
              <a:t>)</a:t>
            </a:r>
            <a:endParaRPr lang="zh-TW" altLang="en-US" sz="1200" dirty="0"/>
          </a:p>
        </p:txBody>
      </p:sp>
      <p:sp>
        <p:nvSpPr>
          <p:cNvPr id="9" name="橢圓 8"/>
          <p:cNvSpPr/>
          <p:nvPr/>
        </p:nvSpPr>
        <p:spPr>
          <a:xfrm>
            <a:off x="6816867" y="5223155"/>
            <a:ext cx="1135360" cy="115212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16" tIns="45707" rIns="91416" bIns="45707" rtlCol="0" anchor="ctr"/>
          <a:lstStyle/>
          <a:p>
            <a:pPr algn="ctr"/>
            <a:r>
              <a:rPr lang="zh-TW" altLang="en-US" dirty="0"/>
              <a:t>知識性讀物組</a:t>
            </a:r>
          </a:p>
        </p:txBody>
      </p:sp>
      <p:sp>
        <p:nvSpPr>
          <p:cNvPr id="10" name="橢圓 9"/>
          <p:cNvSpPr/>
          <p:nvPr/>
        </p:nvSpPr>
        <p:spPr>
          <a:xfrm>
            <a:off x="7919868" y="5193127"/>
            <a:ext cx="1188640" cy="115212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16" tIns="45707" rIns="91416" bIns="45707" rtlCol="0" anchor="ctr"/>
          <a:lstStyle/>
          <a:p>
            <a:pPr algn="ctr"/>
            <a:r>
              <a:rPr lang="zh-TW" altLang="en-US" dirty="0"/>
              <a:t>圖畫書及幼兒讀物組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" y="3"/>
            <a:ext cx="44380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28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395288" y="2852737"/>
            <a:ext cx="2952750" cy="1938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8" tIns="45713" rIns="91428" bIns="45713">
            <a:spAutoFit/>
          </a:bodyPr>
          <a:lstStyle>
            <a:lvl1pPr eaLnBrk="0" hangingPunct="0">
              <a:defRPr kumimoji="1" sz="2400" b="1">
                <a:solidFill>
                  <a:srgbClr val="006600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defRPr kumimoji="1" sz="2400" b="1">
                <a:solidFill>
                  <a:srgbClr val="006600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defRPr kumimoji="1" sz="2400" b="1">
                <a:solidFill>
                  <a:srgbClr val="006600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defRPr kumimoji="1" sz="2400" b="1">
                <a:solidFill>
                  <a:srgbClr val="006600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defRPr kumimoji="1" sz="2400" b="1">
                <a:solidFill>
                  <a:srgbClr val="006600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006600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006600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006600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006600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l" eaLnBrk="1" hangingPunct="1">
              <a:buFont typeface="Wingdings" pitchFamily="2" charset="2"/>
              <a:buChar char="§"/>
            </a:pPr>
            <a:r>
              <a:rPr lang="en-US" altLang="zh-TW" b="0" dirty="0">
                <a:solidFill>
                  <a:srgbClr val="000066"/>
                </a:solidFill>
              </a:rPr>
              <a:t> </a:t>
            </a:r>
            <a:r>
              <a:rPr lang="zh-TW" altLang="en-US" b="0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每月一書</a:t>
            </a:r>
          </a:p>
          <a:p>
            <a:pPr algn="l" eaLnBrk="1" hangingPunct="1">
              <a:buFont typeface="Wingdings" pitchFamily="2" charset="2"/>
              <a:buChar char="§"/>
            </a:pPr>
            <a:r>
              <a:rPr lang="zh-TW" altLang="en-US" b="0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林老師說故事</a:t>
            </a:r>
          </a:p>
          <a:p>
            <a:pPr algn="l" eaLnBrk="1" hangingPunct="1">
              <a:buFont typeface="Wingdings" pitchFamily="2" charset="2"/>
              <a:buChar char="§"/>
            </a:pPr>
            <a:r>
              <a:rPr lang="zh-TW" altLang="en-US" b="0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讀書會</a:t>
            </a:r>
          </a:p>
          <a:p>
            <a:pPr algn="l" eaLnBrk="1" hangingPunct="1">
              <a:buFont typeface="Wingdings" pitchFamily="2" charset="2"/>
              <a:buChar char="§"/>
            </a:pPr>
            <a:r>
              <a:rPr lang="zh-TW" altLang="en-US" b="0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兒童暑期閱讀活動</a:t>
            </a:r>
          </a:p>
          <a:p>
            <a:pPr algn="l" eaLnBrk="1" hangingPunct="1">
              <a:buFont typeface="Wingdings" pitchFamily="2" charset="2"/>
              <a:buChar char="§"/>
            </a:pPr>
            <a:r>
              <a:rPr lang="zh-TW" altLang="en-US" b="0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市民生活講座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49595" y="492420"/>
            <a:ext cx="4730750" cy="584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3" rIns="91428" bIns="45713">
            <a:spAutoFit/>
          </a:bodyPr>
          <a:lstStyle>
            <a:lvl1pPr eaLnBrk="0" hangingPunct="0">
              <a:defRPr kumimoji="1" sz="2400" b="1">
                <a:solidFill>
                  <a:srgbClr val="006600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defRPr kumimoji="1" sz="2400" b="1">
                <a:solidFill>
                  <a:srgbClr val="006600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defRPr kumimoji="1" sz="2400" b="1">
                <a:solidFill>
                  <a:srgbClr val="006600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defRPr kumimoji="1" sz="2400" b="1">
                <a:solidFill>
                  <a:srgbClr val="006600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defRPr kumimoji="1" sz="2400" b="1">
                <a:solidFill>
                  <a:srgbClr val="006600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006600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006600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006600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 b="1">
                <a:solidFill>
                  <a:srgbClr val="006600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32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行銷館藏推展閱讀風氣</a:t>
            </a:r>
          </a:p>
        </p:txBody>
      </p:sp>
      <p:pic>
        <p:nvPicPr>
          <p:cNvPr id="8" name="Picture 6" descr="D:\推廣知識庫\業務考核\103年終\照片\暑期閱讀節\DSCN090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7" y="2492899"/>
            <a:ext cx="4464496" cy="36278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12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日期版面配置區 3"/>
          <p:cNvSpPr>
            <a:spLocks noGrp="1"/>
          </p:cNvSpPr>
          <p:nvPr>
            <p:ph type="dt" sz="quarter" idx="10"/>
          </p:nvPr>
        </p:nvSpPr>
        <p:spPr bwMode="auto">
          <a:xfrm>
            <a:off x="2092617" y="120440"/>
            <a:ext cx="4135315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849" indent="-285711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845" indent="-228569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9982" indent="-228569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120" indent="-228569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258" indent="-228569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395" indent="-228569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533" indent="-228569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671" indent="-228569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3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文鼎行楷碑體"/>
              </a:rPr>
              <a:t>兒童閱讀</a:t>
            </a:r>
            <a:endParaRPr lang="en-US" altLang="zh-TW" sz="3800" b="1" dirty="0">
              <a:latin typeface="微軟正黑體" panose="020B0604030504040204" pitchFamily="34" charset="-120"/>
              <a:ea typeface="微軟正黑體" panose="020B0604030504040204" pitchFamily="34" charset="-120"/>
              <a:cs typeface="文鼎行楷碑體"/>
            </a:endParaRPr>
          </a:p>
        </p:txBody>
      </p:sp>
      <p:pic>
        <p:nvPicPr>
          <p:cNvPr id="8207" name="Picture 15" descr="IMG_390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2127" y="2309975"/>
            <a:ext cx="2227385" cy="18051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8209" name="Picture 17" descr="D:\推廣知識庫\業務考核\103年終\照片\暑期閱讀節\DSCN087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390" y="3835727"/>
            <a:ext cx="2778455" cy="22577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210" name="Picture 18" descr="D:\推廣知識庫\業務考核\103年終\照片\暑期閱讀節\DSCN092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7939" y="3835727"/>
            <a:ext cx="2821938" cy="22930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212" name="Picture 20" descr="D:\推廣知識庫\業務考核\103年終\照片\暑期閱讀節\IMG_1468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2496" y="4359175"/>
            <a:ext cx="2187015" cy="17696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aphicFrame>
        <p:nvGraphicFramePr>
          <p:cNvPr id="8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5205583"/>
              </p:ext>
            </p:extLst>
          </p:nvPr>
        </p:nvGraphicFramePr>
        <p:xfrm>
          <a:off x="611992" y="901205"/>
          <a:ext cx="4371488" cy="2817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76639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日期版面配置區 3"/>
          <p:cNvSpPr>
            <a:spLocks noGrp="1"/>
          </p:cNvSpPr>
          <p:nvPr>
            <p:ph type="dt" sz="quarter" idx="10"/>
          </p:nvPr>
        </p:nvSpPr>
        <p:spPr bwMode="auto">
          <a:xfrm>
            <a:off x="4" y="707005"/>
            <a:ext cx="4135315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849" indent="-285711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845" indent="-228569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9982" indent="-228569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120" indent="-228569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258" indent="-228569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395" indent="-228569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8533" indent="-228569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5671" indent="-228569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文鼎行楷碑體"/>
              </a:rPr>
              <a:t>青少年閱讀</a:t>
            </a:r>
            <a:endParaRPr kumimoji="0"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文鼎行楷碑體"/>
            </a:endParaRPr>
          </a:p>
        </p:txBody>
      </p:sp>
      <p:pic>
        <p:nvPicPr>
          <p:cNvPr id="10255" name="Picture 15" descr="IMG_390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1149" y="4509123"/>
            <a:ext cx="2506597" cy="20364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16" descr="D:\推廣知識庫\業務考核\103年終\照片\103.03吳大猷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7745" y="4538443"/>
            <a:ext cx="3057687" cy="1863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5" y="4646837"/>
            <a:ext cx="2638922" cy="17548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0122279"/>
              </p:ext>
            </p:extLst>
          </p:nvPr>
        </p:nvGraphicFramePr>
        <p:xfrm>
          <a:off x="120502" y="1415764"/>
          <a:ext cx="4371488" cy="2817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8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6704278"/>
              </p:ext>
            </p:extLst>
          </p:nvPr>
        </p:nvGraphicFramePr>
        <p:xfrm>
          <a:off x="4658212" y="1442149"/>
          <a:ext cx="4371488" cy="2817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0" name="日期版面配置區 3"/>
          <p:cNvSpPr txBox="1">
            <a:spLocks/>
          </p:cNvSpPr>
          <p:nvPr/>
        </p:nvSpPr>
        <p:spPr bwMode="auto">
          <a:xfrm>
            <a:off x="4550117" y="691176"/>
            <a:ext cx="413531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3" rIns="91428" bIns="45713" numCol="1" rtlCol="0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275" rtl="0" eaLnBrk="0" latinLnBrk="0" hangingPunct="0">
              <a:spcBef>
                <a:spcPct val="20000"/>
              </a:spcBef>
              <a:buFont typeface="Arial" pitchFamily="34" charset="0"/>
              <a:buChar char="•"/>
              <a:defRPr sz="4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933814" indent="-359159" algn="l" defTabSz="914275" rtl="0" eaLnBrk="0" latinLnBrk="0" hangingPunct="0">
              <a:spcBef>
                <a:spcPct val="20000"/>
              </a:spcBef>
              <a:buFont typeface="Arial" pitchFamily="34" charset="0"/>
              <a:buChar char="–"/>
              <a:defRPr sz="35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1436637" indent="-287327" algn="l" defTabSz="914275" rtl="0" eaLnBrk="0" latinLnBrk="0" hangingPunct="0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2011291" indent="-287327" algn="l" defTabSz="914275" rtl="0" eaLnBrk="0" latinLnBrk="0" hangingPunct="0">
              <a:spcBef>
                <a:spcPct val="20000"/>
              </a:spcBef>
              <a:buFont typeface="Arial" pitchFamily="34" charset="0"/>
              <a:buChar char="–"/>
              <a:defRPr sz="25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2585946" indent="-287327" algn="l" defTabSz="914275" rtl="0" eaLnBrk="0" latinLnBrk="0" hangingPunct="0">
              <a:spcBef>
                <a:spcPct val="20000"/>
              </a:spcBef>
              <a:buFont typeface="Arial" pitchFamily="34" charset="0"/>
              <a:buChar char="»"/>
              <a:defRPr sz="25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3160601" indent="-287327" algn="l" defTabSz="914275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5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3735255" indent="-287327" algn="l" defTabSz="914275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5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4309910" indent="-287327" algn="l" defTabSz="914275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5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4884565" indent="-287327" algn="l" defTabSz="914275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5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文鼎行楷碑體"/>
              </a:rPr>
              <a:t>成人閱讀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  <a:cs typeface="文鼎行楷碑體"/>
            </a:endParaRPr>
          </a:p>
        </p:txBody>
      </p:sp>
    </p:spTree>
    <p:extLst>
      <p:ext uri="{BB962C8B-B14F-4D97-AF65-F5344CB8AC3E}">
        <p14:creationId xmlns:p14="http://schemas.microsoft.com/office/powerpoint/2010/main" val="306977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2915821" y="4149081"/>
            <a:ext cx="5290865" cy="1362075"/>
          </a:xfrm>
        </p:spPr>
        <p:txBody>
          <a:bodyPr>
            <a:normAutofit/>
          </a:bodyPr>
          <a:lstStyle/>
          <a:p>
            <a:r>
              <a:rPr lang="en-US" altLang="zh-TW" sz="4800" dirty="0"/>
              <a:t>-</a:t>
            </a:r>
            <a:r>
              <a:rPr lang="zh-TW" altLang="en-US" sz="4800" dirty="0"/>
              <a:t>市長推薦好書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idx="1"/>
          </p:nvPr>
        </p:nvSpPr>
        <p:spPr>
          <a:xfrm>
            <a:off x="685800" y="2564905"/>
            <a:ext cx="7772400" cy="1500187"/>
          </a:xfrm>
        </p:spPr>
        <p:txBody>
          <a:bodyPr>
            <a:noAutofit/>
          </a:bodyPr>
          <a:lstStyle/>
          <a:p>
            <a:pPr algn="ctr"/>
            <a:r>
              <a:rPr lang="en-US" altLang="zh-TW" sz="115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zh-TW" altLang="en-US" sz="115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起來閱讀</a:t>
            </a:r>
          </a:p>
        </p:txBody>
      </p:sp>
    </p:spTree>
    <p:extLst>
      <p:ext uri="{BB962C8B-B14F-4D97-AF65-F5344CB8AC3E}">
        <p14:creationId xmlns:p14="http://schemas.microsoft.com/office/powerpoint/2010/main" val="281789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457200" y="152401"/>
            <a:ext cx="8229600" cy="715963"/>
          </a:xfrm>
          <a:prstGeom prst="rect">
            <a:avLst/>
          </a:prstGeom>
        </p:spPr>
        <p:txBody>
          <a:bodyPr vert="horz" lIns="91428" tIns="45713" rIns="91428" bIns="45713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市長推薦好書（</a:t>
            </a:r>
            <a:r>
              <a:rPr lang="en-US" altLang="zh-TW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1/2</a:t>
            </a:r>
            <a:r>
              <a:rPr lang="zh-TW" alt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AutoShape 2" descr="http://www.moxa.com/Innovation/images/DT-diagram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8" tIns="45713" rIns="91428" bIns="45713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19"/>
          <p:cNvSpPr/>
          <p:nvPr/>
        </p:nvSpPr>
        <p:spPr>
          <a:xfrm rot="21388734">
            <a:off x="496161" y="1594732"/>
            <a:ext cx="1361698" cy="1310545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  <a:gd name="connsiteX0" fmla="*/ 30785 w 1319601"/>
              <a:gd name="connsiteY0" fmla="*/ 0 h 1258608"/>
              <a:gd name="connsiteX1" fmla="*/ 1312848 w 1319601"/>
              <a:gd name="connsiteY1" fmla="*/ 20567 h 1258608"/>
              <a:gd name="connsiteX2" fmla="*/ 1319601 w 1319601"/>
              <a:gd name="connsiteY2" fmla="*/ 1233129 h 1258608"/>
              <a:gd name="connsiteX3" fmla="*/ 0 w 1319601"/>
              <a:gd name="connsiteY3" fmla="*/ 1235984 h 1258608"/>
              <a:gd name="connsiteX4" fmla="*/ 30785 w 1319601"/>
              <a:gd name="connsiteY4" fmla="*/ 0 h 1258608"/>
              <a:gd name="connsiteX0" fmla="*/ 31250 w 1320066"/>
              <a:gd name="connsiteY0" fmla="*/ 0 h 1267432"/>
              <a:gd name="connsiteX1" fmla="*/ 1313313 w 1320066"/>
              <a:gd name="connsiteY1" fmla="*/ 20567 h 1267432"/>
              <a:gd name="connsiteX2" fmla="*/ 1320066 w 1320066"/>
              <a:gd name="connsiteY2" fmla="*/ 1233129 h 1267432"/>
              <a:gd name="connsiteX3" fmla="*/ 0 w 1320066"/>
              <a:gd name="connsiteY3" fmla="*/ 1260343 h 1267432"/>
              <a:gd name="connsiteX4" fmla="*/ 31250 w 1320066"/>
              <a:gd name="connsiteY4" fmla="*/ 0 h 1267432"/>
              <a:gd name="connsiteX0" fmla="*/ 31250 w 1320066"/>
              <a:gd name="connsiteY0" fmla="*/ 0 h 1268253"/>
              <a:gd name="connsiteX1" fmla="*/ 1313313 w 1320066"/>
              <a:gd name="connsiteY1" fmla="*/ 20567 h 1268253"/>
              <a:gd name="connsiteX2" fmla="*/ 1320066 w 1320066"/>
              <a:gd name="connsiteY2" fmla="*/ 1233129 h 1268253"/>
              <a:gd name="connsiteX3" fmla="*/ 0 w 1320066"/>
              <a:gd name="connsiteY3" fmla="*/ 1260343 h 1268253"/>
              <a:gd name="connsiteX4" fmla="*/ 31250 w 1320066"/>
              <a:gd name="connsiteY4" fmla="*/ 0 h 1268253"/>
              <a:gd name="connsiteX0" fmla="*/ 31250 w 1320066"/>
              <a:gd name="connsiteY0" fmla="*/ 0 h 1263844"/>
              <a:gd name="connsiteX1" fmla="*/ 1313313 w 1320066"/>
              <a:gd name="connsiteY1" fmla="*/ 20567 h 1263844"/>
              <a:gd name="connsiteX2" fmla="*/ 1320066 w 1320066"/>
              <a:gd name="connsiteY2" fmla="*/ 1233129 h 1263844"/>
              <a:gd name="connsiteX3" fmla="*/ 0 w 1320066"/>
              <a:gd name="connsiteY3" fmla="*/ 1260343 h 1263844"/>
              <a:gd name="connsiteX4" fmla="*/ 31250 w 1320066"/>
              <a:gd name="connsiteY4" fmla="*/ 0 h 1263844"/>
              <a:gd name="connsiteX0" fmla="*/ 31250 w 1320066"/>
              <a:gd name="connsiteY0" fmla="*/ 0 h 1263844"/>
              <a:gd name="connsiteX1" fmla="*/ 1313313 w 1320066"/>
              <a:gd name="connsiteY1" fmla="*/ 20567 h 1263844"/>
              <a:gd name="connsiteX2" fmla="*/ 1320066 w 1320066"/>
              <a:gd name="connsiteY2" fmla="*/ 1233129 h 1263844"/>
              <a:gd name="connsiteX3" fmla="*/ 0 w 1320066"/>
              <a:gd name="connsiteY3" fmla="*/ 1260343 h 1263844"/>
              <a:gd name="connsiteX4" fmla="*/ 31250 w 1320066"/>
              <a:gd name="connsiteY4" fmla="*/ 0 h 126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066" h="1263844">
                <a:moveTo>
                  <a:pt x="31250" y="0"/>
                </a:moveTo>
                <a:lnTo>
                  <a:pt x="1313313" y="20567"/>
                </a:lnTo>
                <a:cubicBezTo>
                  <a:pt x="1315242" y="429048"/>
                  <a:pt x="1291435" y="859628"/>
                  <a:pt x="1320066" y="1233129"/>
                </a:cubicBezTo>
                <a:cubicBezTo>
                  <a:pt x="665493" y="1279400"/>
                  <a:pt x="439867" y="1259391"/>
                  <a:pt x="0" y="1260343"/>
                </a:cubicBezTo>
                <a:lnTo>
                  <a:pt x="31250" y="0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lumMod val="42000"/>
                  <a:lumOff val="58000"/>
                </a:srgbClr>
              </a:gs>
              <a:gs pos="100000">
                <a:srgbClr val="89C25A">
                  <a:lumMod val="81000"/>
                  <a:lumOff val="19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38100" dist="12700" dir="5400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3" tIns="45713" rIns="45713" bIns="45713"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10"/>
          <p:cNvSpPr/>
          <p:nvPr/>
        </p:nvSpPr>
        <p:spPr>
          <a:xfrm rot="21360000">
            <a:off x="459106" y="1803851"/>
            <a:ext cx="1438800" cy="1077204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/>
          <a:p>
            <a:pPr algn="ctr"/>
            <a:r>
              <a:rPr lang="zh-TW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風土餐桌小旅行 </a:t>
            </a:r>
            <a:r>
              <a:rPr lang="en-US" altLang="zh-TW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- 12</a:t>
            </a:r>
            <a:r>
              <a:rPr lang="zh-TW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個小地方的飲食人類學筆記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0" name="Group 16"/>
          <p:cNvGrpSpPr/>
          <p:nvPr/>
        </p:nvGrpSpPr>
        <p:grpSpPr>
          <a:xfrm>
            <a:off x="1096234" y="1589913"/>
            <a:ext cx="184785" cy="186691"/>
            <a:chOff x="4917745" y="2235200"/>
            <a:chExt cx="2584952" cy="2489199"/>
          </a:xfrm>
          <a:effectLst>
            <a:outerShdw blurRad="50800" dist="25400" dir="8100000" algn="tr" rotWithShape="0">
              <a:prstClr val="black">
                <a:alpha val="45000"/>
              </a:prstClr>
            </a:outerShdw>
          </a:effectLst>
        </p:grpSpPr>
        <p:sp>
          <p:nvSpPr>
            <p:cNvPr id="11" name="Oval 17"/>
            <p:cNvSpPr/>
            <p:nvPr/>
          </p:nvSpPr>
          <p:spPr>
            <a:xfrm>
              <a:off x="4917745" y="2429067"/>
              <a:ext cx="2295331" cy="229533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>
              <a:bevelT w="44450" h="6985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  <p:sp>
          <p:nvSpPr>
            <p:cNvPr id="12" name="Oval 24"/>
            <p:cNvSpPr/>
            <p:nvPr/>
          </p:nvSpPr>
          <p:spPr>
            <a:xfrm>
              <a:off x="5484130" y="2913213"/>
              <a:ext cx="1253454" cy="1253453"/>
            </a:xfrm>
            <a:prstGeom prst="ellipse">
              <a:avLst/>
            </a:prstGeom>
            <a:solidFill>
              <a:srgbClr val="00698E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  <p:sp>
          <p:nvSpPr>
            <p:cNvPr id="13" name="Oval 18"/>
            <p:cNvSpPr/>
            <p:nvPr/>
          </p:nvSpPr>
          <p:spPr>
            <a:xfrm>
              <a:off x="5972471" y="2235200"/>
              <a:ext cx="1530226" cy="153022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>
              <a:bevelT w="31750" h="6985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</p:grpSp>
      <p:sp>
        <p:nvSpPr>
          <p:cNvPr id="14" name="Rectangle 19"/>
          <p:cNvSpPr/>
          <p:nvPr/>
        </p:nvSpPr>
        <p:spPr>
          <a:xfrm>
            <a:off x="2219703" y="1559036"/>
            <a:ext cx="1361698" cy="1310545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  <a:gd name="connsiteX0" fmla="*/ 30785 w 1319601"/>
              <a:gd name="connsiteY0" fmla="*/ 0 h 1258608"/>
              <a:gd name="connsiteX1" fmla="*/ 1312848 w 1319601"/>
              <a:gd name="connsiteY1" fmla="*/ 20567 h 1258608"/>
              <a:gd name="connsiteX2" fmla="*/ 1319601 w 1319601"/>
              <a:gd name="connsiteY2" fmla="*/ 1233129 h 1258608"/>
              <a:gd name="connsiteX3" fmla="*/ 0 w 1319601"/>
              <a:gd name="connsiteY3" fmla="*/ 1235984 h 1258608"/>
              <a:gd name="connsiteX4" fmla="*/ 30785 w 1319601"/>
              <a:gd name="connsiteY4" fmla="*/ 0 h 1258608"/>
              <a:gd name="connsiteX0" fmla="*/ 31250 w 1320066"/>
              <a:gd name="connsiteY0" fmla="*/ 0 h 1267432"/>
              <a:gd name="connsiteX1" fmla="*/ 1313313 w 1320066"/>
              <a:gd name="connsiteY1" fmla="*/ 20567 h 1267432"/>
              <a:gd name="connsiteX2" fmla="*/ 1320066 w 1320066"/>
              <a:gd name="connsiteY2" fmla="*/ 1233129 h 1267432"/>
              <a:gd name="connsiteX3" fmla="*/ 0 w 1320066"/>
              <a:gd name="connsiteY3" fmla="*/ 1260343 h 1267432"/>
              <a:gd name="connsiteX4" fmla="*/ 31250 w 1320066"/>
              <a:gd name="connsiteY4" fmla="*/ 0 h 1267432"/>
              <a:gd name="connsiteX0" fmla="*/ 31250 w 1320066"/>
              <a:gd name="connsiteY0" fmla="*/ 0 h 1268253"/>
              <a:gd name="connsiteX1" fmla="*/ 1313313 w 1320066"/>
              <a:gd name="connsiteY1" fmla="*/ 20567 h 1268253"/>
              <a:gd name="connsiteX2" fmla="*/ 1320066 w 1320066"/>
              <a:gd name="connsiteY2" fmla="*/ 1233129 h 1268253"/>
              <a:gd name="connsiteX3" fmla="*/ 0 w 1320066"/>
              <a:gd name="connsiteY3" fmla="*/ 1260343 h 1268253"/>
              <a:gd name="connsiteX4" fmla="*/ 31250 w 1320066"/>
              <a:gd name="connsiteY4" fmla="*/ 0 h 1268253"/>
              <a:gd name="connsiteX0" fmla="*/ 31250 w 1320066"/>
              <a:gd name="connsiteY0" fmla="*/ 0 h 1263844"/>
              <a:gd name="connsiteX1" fmla="*/ 1313313 w 1320066"/>
              <a:gd name="connsiteY1" fmla="*/ 20567 h 1263844"/>
              <a:gd name="connsiteX2" fmla="*/ 1320066 w 1320066"/>
              <a:gd name="connsiteY2" fmla="*/ 1233129 h 1263844"/>
              <a:gd name="connsiteX3" fmla="*/ 0 w 1320066"/>
              <a:gd name="connsiteY3" fmla="*/ 1260343 h 1263844"/>
              <a:gd name="connsiteX4" fmla="*/ 31250 w 1320066"/>
              <a:gd name="connsiteY4" fmla="*/ 0 h 1263844"/>
              <a:gd name="connsiteX0" fmla="*/ 31250 w 1320066"/>
              <a:gd name="connsiteY0" fmla="*/ 0 h 1263844"/>
              <a:gd name="connsiteX1" fmla="*/ 1313313 w 1320066"/>
              <a:gd name="connsiteY1" fmla="*/ 20567 h 1263844"/>
              <a:gd name="connsiteX2" fmla="*/ 1320066 w 1320066"/>
              <a:gd name="connsiteY2" fmla="*/ 1233129 h 1263844"/>
              <a:gd name="connsiteX3" fmla="*/ 0 w 1320066"/>
              <a:gd name="connsiteY3" fmla="*/ 1260343 h 1263844"/>
              <a:gd name="connsiteX4" fmla="*/ 31250 w 1320066"/>
              <a:gd name="connsiteY4" fmla="*/ 0 h 126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066" h="1263844">
                <a:moveTo>
                  <a:pt x="31250" y="0"/>
                </a:moveTo>
                <a:lnTo>
                  <a:pt x="1313313" y="20567"/>
                </a:lnTo>
                <a:cubicBezTo>
                  <a:pt x="1315242" y="429048"/>
                  <a:pt x="1291435" y="859628"/>
                  <a:pt x="1320066" y="1233129"/>
                </a:cubicBezTo>
                <a:cubicBezTo>
                  <a:pt x="665493" y="1279400"/>
                  <a:pt x="439867" y="1259391"/>
                  <a:pt x="0" y="1260343"/>
                </a:cubicBezTo>
                <a:lnTo>
                  <a:pt x="31250" y="0"/>
                </a:lnTo>
                <a:close/>
              </a:path>
            </a:pathLst>
          </a:custGeom>
          <a:gradFill flip="none" rotWithShape="1">
            <a:gsLst>
              <a:gs pos="0">
                <a:srgbClr val="B4DAF2">
                  <a:lumMod val="95000"/>
                  <a:lumOff val="5000"/>
                </a:srgbClr>
              </a:gs>
              <a:gs pos="100000">
                <a:srgbClr val="86C4EA"/>
              </a:gs>
            </a:gsLst>
            <a:lin ang="5400000" scaled="1"/>
            <a:tileRect/>
          </a:gradFill>
          <a:ln>
            <a:noFill/>
          </a:ln>
          <a:effectLst>
            <a:outerShdw blurRad="38100" dist="12700" dir="5400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3" tIns="45713" rIns="45713" bIns="45713"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29"/>
          <p:cNvSpPr/>
          <p:nvPr/>
        </p:nvSpPr>
        <p:spPr>
          <a:xfrm>
            <a:off x="2292382" y="1994963"/>
            <a:ext cx="1225364" cy="461651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旅行魂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6" name="Group 30"/>
          <p:cNvGrpSpPr/>
          <p:nvPr/>
        </p:nvGrpSpPr>
        <p:grpSpPr>
          <a:xfrm>
            <a:off x="2819778" y="1554217"/>
            <a:ext cx="184785" cy="186691"/>
            <a:chOff x="4917745" y="2235200"/>
            <a:chExt cx="2584952" cy="2489199"/>
          </a:xfrm>
          <a:effectLst>
            <a:outerShdw blurRad="50800" dist="25400" dir="8100000" algn="tr" rotWithShape="0">
              <a:prstClr val="black">
                <a:alpha val="45000"/>
              </a:prstClr>
            </a:outerShdw>
          </a:effectLst>
        </p:grpSpPr>
        <p:sp>
          <p:nvSpPr>
            <p:cNvPr id="17" name="Oval 31"/>
            <p:cNvSpPr/>
            <p:nvPr/>
          </p:nvSpPr>
          <p:spPr>
            <a:xfrm>
              <a:off x="4917745" y="2429067"/>
              <a:ext cx="2295331" cy="229533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>
              <a:bevelT w="44450" h="6985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  <p:sp>
          <p:nvSpPr>
            <p:cNvPr id="18" name="Oval 32"/>
            <p:cNvSpPr/>
            <p:nvPr/>
          </p:nvSpPr>
          <p:spPr>
            <a:xfrm>
              <a:off x="5484130" y="2913213"/>
              <a:ext cx="1253454" cy="125345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  <p:sp>
          <p:nvSpPr>
            <p:cNvPr id="19" name="Oval 33"/>
            <p:cNvSpPr/>
            <p:nvPr/>
          </p:nvSpPr>
          <p:spPr>
            <a:xfrm>
              <a:off x="5972471" y="2235200"/>
              <a:ext cx="1530226" cy="153022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>
              <a:bevelT w="31750" h="6985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</p:grpSp>
      <p:sp>
        <p:nvSpPr>
          <p:cNvPr id="20" name="Rectangle 19"/>
          <p:cNvSpPr/>
          <p:nvPr/>
        </p:nvSpPr>
        <p:spPr>
          <a:xfrm rot="21356622">
            <a:off x="3886200" y="1570524"/>
            <a:ext cx="1361698" cy="1310545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  <a:gd name="connsiteX0" fmla="*/ 30785 w 1319601"/>
              <a:gd name="connsiteY0" fmla="*/ 0 h 1258608"/>
              <a:gd name="connsiteX1" fmla="*/ 1312848 w 1319601"/>
              <a:gd name="connsiteY1" fmla="*/ 20567 h 1258608"/>
              <a:gd name="connsiteX2" fmla="*/ 1319601 w 1319601"/>
              <a:gd name="connsiteY2" fmla="*/ 1233129 h 1258608"/>
              <a:gd name="connsiteX3" fmla="*/ 0 w 1319601"/>
              <a:gd name="connsiteY3" fmla="*/ 1235984 h 1258608"/>
              <a:gd name="connsiteX4" fmla="*/ 30785 w 1319601"/>
              <a:gd name="connsiteY4" fmla="*/ 0 h 1258608"/>
              <a:gd name="connsiteX0" fmla="*/ 31250 w 1320066"/>
              <a:gd name="connsiteY0" fmla="*/ 0 h 1267432"/>
              <a:gd name="connsiteX1" fmla="*/ 1313313 w 1320066"/>
              <a:gd name="connsiteY1" fmla="*/ 20567 h 1267432"/>
              <a:gd name="connsiteX2" fmla="*/ 1320066 w 1320066"/>
              <a:gd name="connsiteY2" fmla="*/ 1233129 h 1267432"/>
              <a:gd name="connsiteX3" fmla="*/ 0 w 1320066"/>
              <a:gd name="connsiteY3" fmla="*/ 1260343 h 1267432"/>
              <a:gd name="connsiteX4" fmla="*/ 31250 w 1320066"/>
              <a:gd name="connsiteY4" fmla="*/ 0 h 1267432"/>
              <a:gd name="connsiteX0" fmla="*/ 31250 w 1320066"/>
              <a:gd name="connsiteY0" fmla="*/ 0 h 1268253"/>
              <a:gd name="connsiteX1" fmla="*/ 1313313 w 1320066"/>
              <a:gd name="connsiteY1" fmla="*/ 20567 h 1268253"/>
              <a:gd name="connsiteX2" fmla="*/ 1320066 w 1320066"/>
              <a:gd name="connsiteY2" fmla="*/ 1233129 h 1268253"/>
              <a:gd name="connsiteX3" fmla="*/ 0 w 1320066"/>
              <a:gd name="connsiteY3" fmla="*/ 1260343 h 1268253"/>
              <a:gd name="connsiteX4" fmla="*/ 31250 w 1320066"/>
              <a:gd name="connsiteY4" fmla="*/ 0 h 1268253"/>
              <a:gd name="connsiteX0" fmla="*/ 31250 w 1320066"/>
              <a:gd name="connsiteY0" fmla="*/ 0 h 1263844"/>
              <a:gd name="connsiteX1" fmla="*/ 1313313 w 1320066"/>
              <a:gd name="connsiteY1" fmla="*/ 20567 h 1263844"/>
              <a:gd name="connsiteX2" fmla="*/ 1320066 w 1320066"/>
              <a:gd name="connsiteY2" fmla="*/ 1233129 h 1263844"/>
              <a:gd name="connsiteX3" fmla="*/ 0 w 1320066"/>
              <a:gd name="connsiteY3" fmla="*/ 1260343 h 1263844"/>
              <a:gd name="connsiteX4" fmla="*/ 31250 w 1320066"/>
              <a:gd name="connsiteY4" fmla="*/ 0 h 1263844"/>
              <a:gd name="connsiteX0" fmla="*/ 31250 w 1320066"/>
              <a:gd name="connsiteY0" fmla="*/ 0 h 1263844"/>
              <a:gd name="connsiteX1" fmla="*/ 1313313 w 1320066"/>
              <a:gd name="connsiteY1" fmla="*/ 20567 h 1263844"/>
              <a:gd name="connsiteX2" fmla="*/ 1320066 w 1320066"/>
              <a:gd name="connsiteY2" fmla="*/ 1233129 h 1263844"/>
              <a:gd name="connsiteX3" fmla="*/ 0 w 1320066"/>
              <a:gd name="connsiteY3" fmla="*/ 1260343 h 1263844"/>
              <a:gd name="connsiteX4" fmla="*/ 31250 w 1320066"/>
              <a:gd name="connsiteY4" fmla="*/ 0 h 126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066" h="1263844">
                <a:moveTo>
                  <a:pt x="31250" y="0"/>
                </a:moveTo>
                <a:lnTo>
                  <a:pt x="1313313" y="20567"/>
                </a:lnTo>
                <a:cubicBezTo>
                  <a:pt x="1315242" y="429048"/>
                  <a:pt x="1291435" y="859628"/>
                  <a:pt x="1320066" y="1233129"/>
                </a:cubicBezTo>
                <a:cubicBezTo>
                  <a:pt x="665493" y="1279400"/>
                  <a:pt x="439867" y="1259391"/>
                  <a:pt x="0" y="1260343"/>
                </a:cubicBezTo>
                <a:lnTo>
                  <a:pt x="31250" y="0"/>
                </a:lnTo>
                <a:close/>
              </a:path>
            </a:pathLst>
          </a:custGeom>
          <a:gradFill flip="none" rotWithShape="1">
            <a:gsLst>
              <a:gs pos="0">
                <a:srgbClr val="F3C8B9"/>
              </a:gs>
              <a:gs pos="100000">
                <a:srgbClr val="EA9486"/>
              </a:gs>
            </a:gsLst>
            <a:lin ang="5400000" scaled="1"/>
            <a:tileRect/>
          </a:gradFill>
          <a:ln>
            <a:noFill/>
          </a:ln>
          <a:effectLst>
            <a:outerShdw blurRad="38100" dist="12700" dir="5400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3" tIns="45713" rIns="45713" bIns="45713"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54"/>
          <p:cNvSpPr/>
          <p:nvPr/>
        </p:nvSpPr>
        <p:spPr>
          <a:xfrm rot="21356622">
            <a:off x="3884545" y="1950022"/>
            <a:ext cx="1337504" cy="707872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良露家之味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2" name="Group 55"/>
          <p:cNvGrpSpPr/>
          <p:nvPr/>
        </p:nvGrpSpPr>
        <p:grpSpPr>
          <a:xfrm rot="21356622">
            <a:off x="4446159" y="1566304"/>
            <a:ext cx="184785" cy="186691"/>
            <a:chOff x="4917745" y="2235200"/>
            <a:chExt cx="2584952" cy="2489199"/>
          </a:xfrm>
          <a:effectLst>
            <a:outerShdw blurRad="50800" dist="25400" dir="8100000" algn="tr" rotWithShape="0">
              <a:prstClr val="black">
                <a:alpha val="45000"/>
              </a:prstClr>
            </a:outerShdw>
          </a:effectLst>
        </p:grpSpPr>
        <p:sp>
          <p:nvSpPr>
            <p:cNvPr id="23" name="Oval 56"/>
            <p:cNvSpPr/>
            <p:nvPr/>
          </p:nvSpPr>
          <p:spPr>
            <a:xfrm>
              <a:off x="4917745" y="2429067"/>
              <a:ext cx="2295331" cy="2295332"/>
            </a:xfrm>
            <a:prstGeom prst="ellipse">
              <a:avLst/>
            </a:prstGeom>
            <a:solidFill>
              <a:srgbClr val="EBE6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>
              <a:bevelT w="44450" h="6985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  <p:sp>
          <p:nvSpPr>
            <p:cNvPr id="24" name="Oval 57"/>
            <p:cNvSpPr/>
            <p:nvPr/>
          </p:nvSpPr>
          <p:spPr>
            <a:xfrm>
              <a:off x="5484130" y="2913213"/>
              <a:ext cx="1253454" cy="1253453"/>
            </a:xfrm>
            <a:prstGeom prst="ellipse">
              <a:avLst/>
            </a:prstGeom>
            <a:solidFill>
              <a:srgbClr val="A6A2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  <p:sp>
          <p:nvSpPr>
            <p:cNvPr id="25" name="Oval 58"/>
            <p:cNvSpPr/>
            <p:nvPr/>
          </p:nvSpPr>
          <p:spPr>
            <a:xfrm>
              <a:off x="5972471" y="2235200"/>
              <a:ext cx="1530226" cy="1530226"/>
            </a:xfrm>
            <a:prstGeom prst="ellipse">
              <a:avLst/>
            </a:prstGeom>
            <a:solidFill>
              <a:srgbClr val="EBE6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>
              <a:bevelT w="31750" h="6985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</p:grpSp>
      <p:sp>
        <p:nvSpPr>
          <p:cNvPr id="26" name="Rectangle 19"/>
          <p:cNvSpPr/>
          <p:nvPr/>
        </p:nvSpPr>
        <p:spPr>
          <a:xfrm rot="21599113">
            <a:off x="5572332" y="1581534"/>
            <a:ext cx="1361698" cy="1310545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  <a:gd name="connsiteX0" fmla="*/ 30785 w 1319601"/>
              <a:gd name="connsiteY0" fmla="*/ 0 h 1258608"/>
              <a:gd name="connsiteX1" fmla="*/ 1312848 w 1319601"/>
              <a:gd name="connsiteY1" fmla="*/ 20567 h 1258608"/>
              <a:gd name="connsiteX2" fmla="*/ 1319601 w 1319601"/>
              <a:gd name="connsiteY2" fmla="*/ 1233129 h 1258608"/>
              <a:gd name="connsiteX3" fmla="*/ 0 w 1319601"/>
              <a:gd name="connsiteY3" fmla="*/ 1235984 h 1258608"/>
              <a:gd name="connsiteX4" fmla="*/ 30785 w 1319601"/>
              <a:gd name="connsiteY4" fmla="*/ 0 h 1258608"/>
              <a:gd name="connsiteX0" fmla="*/ 31250 w 1320066"/>
              <a:gd name="connsiteY0" fmla="*/ 0 h 1267432"/>
              <a:gd name="connsiteX1" fmla="*/ 1313313 w 1320066"/>
              <a:gd name="connsiteY1" fmla="*/ 20567 h 1267432"/>
              <a:gd name="connsiteX2" fmla="*/ 1320066 w 1320066"/>
              <a:gd name="connsiteY2" fmla="*/ 1233129 h 1267432"/>
              <a:gd name="connsiteX3" fmla="*/ 0 w 1320066"/>
              <a:gd name="connsiteY3" fmla="*/ 1260343 h 1267432"/>
              <a:gd name="connsiteX4" fmla="*/ 31250 w 1320066"/>
              <a:gd name="connsiteY4" fmla="*/ 0 h 1267432"/>
              <a:gd name="connsiteX0" fmla="*/ 31250 w 1320066"/>
              <a:gd name="connsiteY0" fmla="*/ 0 h 1268253"/>
              <a:gd name="connsiteX1" fmla="*/ 1313313 w 1320066"/>
              <a:gd name="connsiteY1" fmla="*/ 20567 h 1268253"/>
              <a:gd name="connsiteX2" fmla="*/ 1320066 w 1320066"/>
              <a:gd name="connsiteY2" fmla="*/ 1233129 h 1268253"/>
              <a:gd name="connsiteX3" fmla="*/ 0 w 1320066"/>
              <a:gd name="connsiteY3" fmla="*/ 1260343 h 1268253"/>
              <a:gd name="connsiteX4" fmla="*/ 31250 w 1320066"/>
              <a:gd name="connsiteY4" fmla="*/ 0 h 1268253"/>
              <a:gd name="connsiteX0" fmla="*/ 31250 w 1320066"/>
              <a:gd name="connsiteY0" fmla="*/ 0 h 1263844"/>
              <a:gd name="connsiteX1" fmla="*/ 1313313 w 1320066"/>
              <a:gd name="connsiteY1" fmla="*/ 20567 h 1263844"/>
              <a:gd name="connsiteX2" fmla="*/ 1320066 w 1320066"/>
              <a:gd name="connsiteY2" fmla="*/ 1233129 h 1263844"/>
              <a:gd name="connsiteX3" fmla="*/ 0 w 1320066"/>
              <a:gd name="connsiteY3" fmla="*/ 1260343 h 1263844"/>
              <a:gd name="connsiteX4" fmla="*/ 31250 w 1320066"/>
              <a:gd name="connsiteY4" fmla="*/ 0 h 1263844"/>
              <a:gd name="connsiteX0" fmla="*/ 31250 w 1320066"/>
              <a:gd name="connsiteY0" fmla="*/ 0 h 1263844"/>
              <a:gd name="connsiteX1" fmla="*/ 1313313 w 1320066"/>
              <a:gd name="connsiteY1" fmla="*/ 20567 h 1263844"/>
              <a:gd name="connsiteX2" fmla="*/ 1320066 w 1320066"/>
              <a:gd name="connsiteY2" fmla="*/ 1233129 h 1263844"/>
              <a:gd name="connsiteX3" fmla="*/ 0 w 1320066"/>
              <a:gd name="connsiteY3" fmla="*/ 1260343 h 1263844"/>
              <a:gd name="connsiteX4" fmla="*/ 31250 w 1320066"/>
              <a:gd name="connsiteY4" fmla="*/ 0 h 126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066" h="1263844">
                <a:moveTo>
                  <a:pt x="31250" y="0"/>
                </a:moveTo>
                <a:lnTo>
                  <a:pt x="1313313" y="20567"/>
                </a:lnTo>
                <a:cubicBezTo>
                  <a:pt x="1315242" y="429048"/>
                  <a:pt x="1291435" y="859628"/>
                  <a:pt x="1320066" y="1233129"/>
                </a:cubicBezTo>
                <a:cubicBezTo>
                  <a:pt x="665493" y="1279400"/>
                  <a:pt x="439867" y="1259391"/>
                  <a:pt x="0" y="1260343"/>
                </a:cubicBezTo>
                <a:lnTo>
                  <a:pt x="31250" y="0"/>
                </a:lnTo>
                <a:close/>
              </a:path>
            </a:pathLst>
          </a:custGeom>
          <a:gradFill flip="none" rotWithShape="1">
            <a:gsLst>
              <a:gs pos="0">
                <a:srgbClr val="F6EBB6"/>
              </a:gs>
              <a:gs pos="100000">
                <a:srgbClr val="F0DD80"/>
              </a:gs>
            </a:gsLst>
            <a:lin ang="5400000" scaled="1"/>
            <a:tileRect/>
          </a:gradFill>
          <a:ln>
            <a:noFill/>
          </a:ln>
          <a:effectLst>
            <a:outerShdw blurRad="38100" dist="12700" dir="5400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3" tIns="45713" rIns="45713" bIns="45713"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67"/>
          <p:cNvSpPr/>
          <p:nvPr/>
        </p:nvSpPr>
        <p:spPr>
          <a:xfrm rot="21599113">
            <a:off x="5542285" y="1565305"/>
            <a:ext cx="1520114" cy="1477313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/>
          <a:p>
            <a:pPr algn="ctr"/>
            <a:r>
              <a:rPr lang="zh-TW" altLang="en-US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跟自己和好：為情緒解套，了解生存原來可以有很多種方式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8" name="Group 68"/>
          <p:cNvGrpSpPr/>
          <p:nvPr/>
        </p:nvGrpSpPr>
        <p:grpSpPr>
          <a:xfrm rot="21599113">
            <a:off x="6172265" y="1576713"/>
            <a:ext cx="184785" cy="186691"/>
            <a:chOff x="4917745" y="2235200"/>
            <a:chExt cx="2584952" cy="2489199"/>
          </a:xfrm>
          <a:effectLst>
            <a:outerShdw blurRad="50800" dist="25400" dir="8100000" algn="tr" rotWithShape="0">
              <a:prstClr val="black">
                <a:alpha val="45000"/>
              </a:prstClr>
            </a:outerShdw>
          </a:effectLst>
        </p:grpSpPr>
        <p:sp>
          <p:nvSpPr>
            <p:cNvPr id="29" name="Oval 72"/>
            <p:cNvSpPr/>
            <p:nvPr/>
          </p:nvSpPr>
          <p:spPr>
            <a:xfrm>
              <a:off x="4917745" y="2429067"/>
              <a:ext cx="2295331" cy="229533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>
              <a:bevelT w="44450" h="6985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  <p:sp>
          <p:nvSpPr>
            <p:cNvPr id="30" name="Oval 73"/>
            <p:cNvSpPr/>
            <p:nvPr/>
          </p:nvSpPr>
          <p:spPr>
            <a:xfrm>
              <a:off x="5484130" y="2913213"/>
              <a:ext cx="1253454" cy="1253453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  <p:sp>
          <p:nvSpPr>
            <p:cNvPr id="31" name="Oval 74"/>
            <p:cNvSpPr/>
            <p:nvPr/>
          </p:nvSpPr>
          <p:spPr>
            <a:xfrm>
              <a:off x="5972471" y="2235200"/>
              <a:ext cx="1530226" cy="153022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>
              <a:bevelT w="31750" h="6985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</p:grpSp>
      <p:sp>
        <p:nvSpPr>
          <p:cNvPr id="32" name="Rectangle 19"/>
          <p:cNvSpPr/>
          <p:nvPr/>
        </p:nvSpPr>
        <p:spPr>
          <a:xfrm rot="254975">
            <a:off x="7209486" y="1597133"/>
            <a:ext cx="1361698" cy="1310545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  <a:gd name="connsiteX0" fmla="*/ 30785 w 1319601"/>
              <a:gd name="connsiteY0" fmla="*/ 0 h 1258608"/>
              <a:gd name="connsiteX1" fmla="*/ 1312848 w 1319601"/>
              <a:gd name="connsiteY1" fmla="*/ 20567 h 1258608"/>
              <a:gd name="connsiteX2" fmla="*/ 1319601 w 1319601"/>
              <a:gd name="connsiteY2" fmla="*/ 1233129 h 1258608"/>
              <a:gd name="connsiteX3" fmla="*/ 0 w 1319601"/>
              <a:gd name="connsiteY3" fmla="*/ 1235984 h 1258608"/>
              <a:gd name="connsiteX4" fmla="*/ 30785 w 1319601"/>
              <a:gd name="connsiteY4" fmla="*/ 0 h 1258608"/>
              <a:gd name="connsiteX0" fmla="*/ 31250 w 1320066"/>
              <a:gd name="connsiteY0" fmla="*/ 0 h 1267432"/>
              <a:gd name="connsiteX1" fmla="*/ 1313313 w 1320066"/>
              <a:gd name="connsiteY1" fmla="*/ 20567 h 1267432"/>
              <a:gd name="connsiteX2" fmla="*/ 1320066 w 1320066"/>
              <a:gd name="connsiteY2" fmla="*/ 1233129 h 1267432"/>
              <a:gd name="connsiteX3" fmla="*/ 0 w 1320066"/>
              <a:gd name="connsiteY3" fmla="*/ 1260343 h 1267432"/>
              <a:gd name="connsiteX4" fmla="*/ 31250 w 1320066"/>
              <a:gd name="connsiteY4" fmla="*/ 0 h 1267432"/>
              <a:gd name="connsiteX0" fmla="*/ 31250 w 1320066"/>
              <a:gd name="connsiteY0" fmla="*/ 0 h 1268253"/>
              <a:gd name="connsiteX1" fmla="*/ 1313313 w 1320066"/>
              <a:gd name="connsiteY1" fmla="*/ 20567 h 1268253"/>
              <a:gd name="connsiteX2" fmla="*/ 1320066 w 1320066"/>
              <a:gd name="connsiteY2" fmla="*/ 1233129 h 1268253"/>
              <a:gd name="connsiteX3" fmla="*/ 0 w 1320066"/>
              <a:gd name="connsiteY3" fmla="*/ 1260343 h 1268253"/>
              <a:gd name="connsiteX4" fmla="*/ 31250 w 1320066"/>
              <a:gd name="connsiteY4" fmla="*/ 0 h 1268253"/>
              <a:gd name="connsiteX0" fmla="*/ 31250 w 1320066"/>
              <a:gd name="connsiteY0" fmla="*/ 0 h 1263844"/>
              <a:gd name="connsiteX1" fmla="*/ 1313313 w 1320066"/>
              <a:gd name="connsiteY1" fmla="*/ 20567 h 1263844"/>
              <a:gd name="connsiteX2" fmla="*/ 1320066 w 1320066"/>
              <a:gd name="connsiteY2" fmla="*/ 1233129 h 1263844"/>
              <a:gd name="connsiteX3" fmla="*/ 0 w 1320066"/>
              <a:gd name="connsiteY3" fmla="*/ 1260343 h 1263844"/>
              <a:gd name="connsiteX4" fmla="*/ 31250 w 1320066"/>
              <a:gd name="connsiteY4" fmla="*/ 0 h 1263844"/>
              <a:gd name="connsiteX0" fmla="*/ 31250 w 1320066"/>
              <a:gd name="connsiteY0" fmla="*/ 0 h 1263844"/>
              <a:gd name="connsiteX1" fmla="*/ 1313313 w 1320066"/>
              <a:gd name="connsiteY1" fmla="*/ 20567 h 1263844"/>
              <a:gd name="connsiteX2" fmla="*/ 1320066 w 1320066"/>
              <a:gd name="connsiteY2" fmla="*/ 1233129 h 1263844"/>
              <a:gd name="connsiteX3" fmla="*/ 0 w 1320066"/>
              <a:gd name="connsiteY3" fmla="*/ 1260343 h 1263844"/>
              <a:gd name="connsiteX4" fmla="*/ 31250 w 1320066"/>
              <a:gd name="connsiteY4" fmla="*/ 0 h 126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066" h="1263844">
                <a:moveTo>
                  <a:pt x="31250" y="0"/>
                </a:moveTo>
                <a:lnTo>
                  <a:pt x="1313313" y="20567"/>
                </a:lnTo>
                <a:cubicBezTo>
                  <a:pt x="1315242" y="429048"/>
                  <a:pt x="1291435" y="859628"/>
                  <a:pt x="1320066" y="1233129"/>
                </a:cubicBezTo>
                <a:cubicBezTo>
                  <a:pt x="665493" y="1279400"/>
                  <a:pt x="439867" y="1259391"/>
                  <a:pt x="0" y="1260343"/>
                </a:cubicBezTo>
                <a:lnTo>
                  <a:pt x="31250" y="0"/>
                </a:lnTo>
                <a:close/>
              </a:path>
            </a:pathLst>
          </a:custGeom>
          <a:gradFill flip="none" rotWithShape="1">
            <a:gsLst>
              <a:gs pos="0">
                <a:srgbClr val="DCB6F6">
                  <a:lumMod val="90000"/>
                  <a:lumOff val="10000"/>
                </a:srgbClr>
              </a:gs>
              <a:gs pos="100000">
                <a:srgbClr val="C88BF1">
                  <a:lumMod val="90000"/>
                  <a:lumOff val="10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38100" dist="12700" dir="5400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3" tIns="45713" rIns="45713" bIns="45713"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81"/>
          <p:cNvSpPr/>
          <p:nvPr/>
        </p:nvSpPr>
        <p:spPr>
          <a:xfrm rot="254975">
            <a:off x="7247341" y="1824886"/>
            <a:ext cx="1369367" cy="1015649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/>
          <a:p>
            <a:pPr algn="ctr"/>
            <a:r>
              <a:rPr lang="zh-TW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明日的餐桌 </a:t>
            </a:r>
            <a:r>
              <a:rPr lang="en-US" altLang="zh-TW" sz="1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: </a:t>
            </a:r>
            <a:r>
              <a:rPr lang="zh-TW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世界正在吃什麼</a:t>
            </a:r>
            <a:r>
              <a:rPr lang="en-US" altLang="zh-TW" sz="1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面對食安危機</a:t>
            </a:r>
            <a:r>
              <a:rPr lang="en-US" altLang="zh-TW" sz="1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我們需要美味的倫理與食物的正義</a:t>
            </a:r>
            <a:endParaRPr lang="en-US" sz="12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34" name="Group 82"/>
          <p:cNvGrpSpPr/>
          <p:nvPr/>
        </p:nvGrpSpPr>
        <p:grpSpPr>
          <a:xfrm rot="254975">
            <a:off x="7851528" y="1594733"/>
            <a:ext cx="184785" cy="186691"/>
            <a:chOff x="4917745" y="2235200"/>
            <a:chExt cx="2584952" cy="2489199"/>
          </a:xfrm>
          <a:effectLst>
            <a:outerShdw blurRad="50800" dist="25400" dir="8100000" algn="tr" rotWithShape="0">
              <a:prstClr val="black">
                <a:alpha val="45000"/>
              </a:prstClr>
            </a:outerShdw>
          </a:effectLst>
        </p:grpSpPr>
        <p:sp>
          <p:nvSpPr>
            <p:cNvPr id="35" name="Oval 83"/>
            <p:cNvSpPr/>
            <p:nvPr/>
          </p:nvSpPr>
          <p:spPr>
            <a:xfrm>
              <a:off x="4917745" y="2429067"/>
              <a:ext cx="2295331" cy="2295332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>
              <a:bevelT w="44450" h="6985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  <p:sp>
          <p:nvSpPr>
            <p:cNvPr id="36" name="Oval 84"/>
            <p:cNvSpPr/>
            <p:nvPr/>
          </p:nvSpPr>
          <p:spPr>
            <a:xfrm>
              <a:off x="5484130" y="2913213"/>
              <a:ext cx="1253454" cy="1253453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  <p:sp>
          <p:nvSpPr>
            <p:cNvPr id="37" name="Oval 85"/>
            <p:cNvSpPr/>
            <p:nvPr/>
          </p:nvSpPr>
          <p:spPr>
            <a:xfrm>
              <a:off x="5972471" y="2235200"/>
              <a:ext cx="1530226" cy="153022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>
              <a:bevelT w="31750" h="6985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68" y="3475442"/>
            <a:ext cx="1874110" cy="2476479"/>
          </a:xfrm>
          <a:prstGeom prst="rect">
            <a:avLst/>
          </a:prstGeom>
        </p:spPr>
      </p:pic>
      <p:pic>
        <p:nvPicPr>
          <p:cNvPr id="45" name="圖片 4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4028" y="3475440"/>
            <a:ext cx="1762072" cy="2476800"/>
          </a:xfrm>
          <a:prstGeom prst="rect">
            <a:avLst/>
          </a:prstGeom>
        </p:spPr>
      </p:pic>
      <p:pic>
        <p:nvPicPr>
          <p:cNvPr id="46" name="圖片 4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2719" y="3429002"/>
            <a:ext cx="1543378" cy="2566143"/>
          </a:xfrm>
          <a:prstGeom prst="rect">
            <a:avLst/>
          </a:prstGeom>
        </p:spPr>
      </p:pic>
      <p:pic>
        <p:nvPicPr>
          <p:cNvPr id="47" name="圖片 4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5351" y="3429002"/>
            <a:ext cx="1829468" cy="2566143"/>
          </a:xfrm>
          <a:prstGeom prst="rect">
            <a:avLst/>
          </a:prstGeom>
        </p:spPr>
      </p:pic>
      <p:pic>
        <p:nvPicPr>
          <p:cNvPr id="48" name="圖片 4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3541" y="3429002"/>
            <a:ext cx="1579303" cy="2566143"/>
          </a:xfrm>
          <a:prstGeom prst="rect">
            <a:avLst/>
          </a:prstGeom>
        </p:spPr>
      </p:pic>
      <p:sp>
        <p:nvSpPr>
          <p:cNvPr id="49" name="文字方塊 48"/>
          <p:cNvSpPr txBox="1"/>
          <p:nvPr/>
        </p:nvSpPr>
        <p:spPr>
          <a:xfrm>
            <a:off x="457200" y="6052645"/>
            <a:ext cx="1090464" cy="369318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r>
              <a:rPr lang="zh-TW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洪震宇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2302393" y="6060620"/>
            <a:ext cx="877139" cy="369318"/>
          </a:xfrm>
          <a:prstGeom prst="rect">
            <a:avLst/>
          </a:prstGeom>
        </p:spPr>
        <p:txBody>
          <a:bodyPr wrap="none" lIns="91428" tIns="45713" rIns="91428" bIns="45713">
            <a:spAutoFit/>
          </a:bodyPr>
          <a:lstStyle/>
          <a:p>
            <a:r>
              <a:rPr lang="zh-TW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褚士瑩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4193647" y="6038940"/>
            <a:ext cx="877139" cy="369318"/>
          </a:xfrm>
          <a:prstGeom prst="rect">
            <a:avLst/>
          </a:prstGeom>
        </p:spPr>
        <p:txBody>
          <a:bodyPr wrap="none" lIns="91428" tIns="45713" rIns="91428" bIns="45713">
            <a:spAutoFit/>
          </a:bodyPr>
          <a:lstStyle/>
          <a:p>
            <a:r>
              <a:rPr lang="zh-TW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韓良露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6018651" y="6060620"/>
            <a:ext cx="992555" cy="369318"/>
          </a:xfrm>
          <a:prstGeom prst="rect">
            <a:avLst/>
          </a:prstGeom>
        </p:spPr>
        <p:txBody>
          <a:bodyPr wrap="none" lIns="91428" tIns="45713" rIns="91428" bIns="45713">
            <a:spAutoFit/>
          </a:bodyPr>
          <a:lstStyle/>
          <a:p>
            <a:r>
              <a:rPr lang="zh-TW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洪仲清 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7730880" y="6060620"/>
            <a:ext cx="877139" cy="369318"/>
          </a:xfrm>
          <a:prstGeom prst="rect">
            <a:avLst/>
          </a:prstGeom>
        </p:spPr>
        <p:txBody>
          <a:bodyPr wrap="none" lIns="91428" tIns="45713" rIns="91428" bIns="45713">
            <a:spAutoFit/>
          </a:bodyPr>
          <a:lstStyle/>
          <a:p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余宛如</a:t>
            </a:r>
          </a:p>
        </p:txBody>
      </p:sp>
      <p:sp>
        <p:nvSpPr>
          <p:cNvPr id="2" name="七邊形 1"/>
          <p:cNvSpPr/>
          <p:nvPr/>
        </p:nvSpPr>
        <p:spPr>
          <a:xfrm>
            <a:off x="1613416" y="3295420"/>
            <a:ext cx="349154" cy="360040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TW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</a:t>
            </a:r>
            <a:endParaRPr lang="zh-TW" alt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2" name="七邊形 51"/>
          <p:cNvSpPr/>
          <p:nvPr/>
        </p:nvSpPr>
        <p:spPr>
          <a:xfrm>
            <a:off x="7011226" y="3295420"/>
            <a:ext cx="349154" cy="360040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TW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</a:t>
            </a:r>
            <a:endParaRPr lang="zh-TW" alt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030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457200" y="152401"/>
            <a:ext cx="8229600" cy="715963"/>
          </a:xfrm>
          <a:prstGeom prst="rect">
            <a:avLst/>
          </a:prstGeom>
        </p:spPr>
        <p:txBody>
          <a:bodyPr vert="horz" lIns="91428" tIns="45713" rIns="91428" bIns="45713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市長推薦好書（</a:t>
            </a:r>
            <a:r>
              <a:rPr lang="en-US" altLang="zh-TW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2/2</a:t>
            </a:r>
            <a:r>
              <a:rPr lang="zh-TW" alt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AutoShape 2" descr="http://www.moxa.com/Innovation/images/DT-diagram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8" tIns="45713" rIns="91428" bIns="45713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19"/>
          <p:cNvSpPr/>
          <p:nvPr/>
        </p:nvSpPr>
        <p:spPr>
          <a:xfrm rot="21388734">
            <a:off x="496161" y="1594732"/>
            <a:ext cx="1361698" cy="1310545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  <a:gd name="connsiteX0" fmla="*/ 30785 w 1319601"/>
              <a:gd name="connsiteY0" fmla="*/ 0 h 1258608"/>
              <a:gd name="connsiteX1" fmla="*/ 1312848 w 1319601"/>
              <a:gd name="connsiteY1" fmla="*/ 20567 h 1258608"/>
              <a:gd name="connsiteX2" fmla="*/ 1319601 w 1319601"/>
              <a:gd name="connsiteY2" fmla="*/ 1233129 h 1258608"/>
              <a:gd name="connsiteX3" fmla="*/ 0 w 1319601"/>
              <a:gd name="connsiteY3" fmla="*/ 1235984 h 1258608"/>
              <a:gd name="connsiteX4" fmla="*/ 30785 w 1319601"/>
              <a:gd name="connsiteY4" fmla="*/ 0 h 1258608"/>
              <a:gd name="connsiteX0" fmla="*/ 31250 w 1320066"/>
              <a:gd name="connsiteY0" fmla="*/ 0 h 1267432"/>
              <a:gd name="connsiteX1" fmla="*/ 1313313 w 1320066"/>
              <a:gd name="connsiteY1" fmla="*/ 20567 h 1267432"/>
              <a:gd name="connsiteX2" fmla="*/ 1320066 w 1320066"/>
              <a:gd name="connsiteY2" fmla="*/ 1233129 h 1267432"/>
              <a:gd name="connsiteX3" fmla="*/ 0 w 1320066"/>
              <a:gd name="connsiteY3" fmla="*/ 1260343 h 1267432"/>
              <a:gd name="connsiteX4" fmla="*/ 31250 w 1320066"/>
              <a:gd name="connsiteY4" fmla="*/ 0 h 1267432"/>
              <a:gd name="connsiteX0" fmla="*/ 31250 w 1320066"/>
              <a:gd name="connsiteY0" fmla="*/ 0 h 1268253"/>
              <a:gd name="connsiteX1" fmla="*/ 1313313 w 1320066"/>
              <a:gd name="connsiteY1" fmla="*/ 20567 h 1268253"/>
              <a:gd name="connsiteX2" fmla="*/ 1320066 w 1320066"/>
              <a:gd name="connsiteY2" fmla="*/ 1233129 h 1268253"/>
              <a:gd name="connsiteX3" fmla="*/ 0 w 1320066"/>
              <a:gd name="connsiteY3" fmla="*/ 1260343 h 1268253"/>
              <a:gd name="connsiteX4" fmla="*/ 31250 w 1320066"/>
              <a:gd name="connsiteY4" fmla="*/ 0 h 1268253"/>
              <a:gd name="connsiteX0" fmla="*/ 31250 w 1320066"/>
              <a:gd name="connsiteY0" fmla="*/ 0 h 1263844"/>
              <a:gd name="connsiteX1" fmla="*/ 1313313 w 1320066"/>
              <a:gd name="connsiteY1" fmla="*/ 20567 h 1263844"/>
              <a:gd name="connsiteX2" fmla="*/ 1320066 w 1320066"/>
              <a:gd name="connsiteY2" fmla="*/ 1233129 h 1263844"/>
              <a:gd name="connsiteX3" fmla="*/ 0 w 1320066"/>
              <a:gd name="connsiteY3" fmla="*/ 1260343 h 1263844"/>
              <a:gd name="connsiteX4" fmla="*/ 31250 w 1320066"/>
              <a:gd name="connsiteY4" fmla="*/ 0 h 1263844"/>
              <a:gd name="connsiteX0" fmla="*/ 31250 w 1320066"/>
              <a:gd name="connsiteY0" fmla="*/ 0 h 1263844"/>
              <a:gd name="connsiteX1" fmla="*/ 1313313 w 1320066"/>
              <a:gd name="connsiteY1" fmla="*/ 20567 h 1263844"/>
              <a:gd name="connsiteX2" fmla="*/ 1320066 w 1320066"/>
              <a:gd name="connsiteY2" fmla="*/ 1233129 h 1263844"/>
              <a:gd name="connsiteX3" fmla="*/ 0 w 1320066"/>
              <a:gd name="connsiteY3" fmla="*/ 1260343 h 1263844"/>
              <a:gd name="connsiteX4" fmla="*/ 31250 w 1320066"/>
              <a:gd name="connsiteY4" fmla="*/ 0 h 126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066" h="1263844">
                <a:moveTo>
                  <a:pt x="31250" y="0"/>
                </a:moveTo>
                <a:lnTo>
                  <a:pt x="1313313" y="20567"/>
                </a:lnTo>
                <a:cubicBezTo>
                  <a:pt x="1315242" y="429048"/>
                  <a:pt x="1291435" y="859628"/>
                  <a:pt x="1320066" y="1233129"/>
                </a:cubicBezTo>
                <a:cubicBezTo>
                  <a:pt x="665493" y="1279400"/>
                  <a:pt x="439867" y="1259391"/>
                  <a:pt x="0" y="1260343"/>
                </a:cubicBezTo>
                <a:lnTo>
                  <a:pt x="31250" y="0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lumMod val="42000"/>
                  <a:lumOff val="58000"/>
                </a:srgbClr>
              </a:gs>
              <a:gs pos="100000">
                <a:srgbClr val="89C25A">
                  <a:lumMod val="81000"/>
                  <a:lumOff val="19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38100" dist="12700" dir="5400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3" tIns="45713" rIns="45713" bIns="45713"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10"/>
          <p:cNvSpPr/>
          <p:nvPr/>
        </p:nvSpPr>
        <p:spPr>
          <a:xfrm rot="21360000">
            <a:off x="459106" y="1926963"/>
            <a:ext cx="1438800" cy="830983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/>
          <a:p>
            <a:pPr algn="ctr"/>
            <a:r>
              <a:rPr lang="zh-TW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超人不會飛 </a:t>
            </a:r>
            <a:r>
              <a:rPr lang="en-US" altLang="zh-TW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: </a:t>
            </a:r>
            <a:r>
              <a:rPr lang="zh-TW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鋼鐵人醫生的逆襲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0" name="Group 16"/>
          <p:cNvGrpSpPr/>
          <p:nvPr/>
        </p:nvGrpSpPr>
        <p:grpSpPr>
          <a:xfrm>
            <a:off x="1096234" y="1589913"/>
            <a:ext cx="184785" cy="186691"/>
            <a:chOff x="4917745" y="2235200"/>
            <a:chExt cx="2584952" cy="2489199"/>
          </a:xfrm>
          <a:effectLst>
            <a:outerShdw blurRad="50800" dist="25400" dir="8100000" algn="tr" rotWithShape="0">
              <a:prstClr val="black">
                <a:alpha val="45000"/>
              </a:prstClr>
            </a:outerShdw>
          </a:effectLst>
        </p:grpSpPr>
        <p:sp>
          <p:nvSpPr>
            <p:cNvPr id="11" name="Oval 17"/>
            <p:cNvSpPr/>
            <p:nvPr/>
          </p:nvSpPr>
          <p:spPr>
            <a:xfrm>
              <a:off x="4917745" y="2429067"/>
              <a:ext cx="2295331" cy="229533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>
              <a:bevelT w="44450" h="6985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  <p:sp>
          <p:nvSpPr>
            <p:cNvPr id="12" name="Oval 24"/>
            <p:cNvSpPr/>
            <p:nvPr/>
          </p:nvSpPr>
          <p:spPr>
            <a:xfrm>
              <a:off x="5484130" y="2913213"/>
              <a:ext cx="1253454" cy="1253453"/>
            </a:xfrm>
            <a:prstGeom prst="ellipse">
              <a:avLst/>
            </a:prstGeom>
            <a:solidFill>
              <a:srgbClr val="00698E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  <p:sp>
          <p:nvSpPr>
            <p:cNvPr id="13" name="Oval 18"/>
            <p:cNvSpPr/>
            <p:nvPr/>
          </p:nvSpPr>
          <p:spPr>
            <a:xfrm>
              <a:off x="5972471" y="2235200"/>
              <a:ext cx="1530226" cy="153022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>
              <a:bevelT w="31750" h="6985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</p:grpSp>
      <p:sp>
        <p:nvSpPr>
          <p:cNvPr id="14" name="Rectangle 19"/>
          <p:cNvSpPr/>
          <p:nvPr/>
        </p:nvSpPr>
        <p:spPr>
          <a:xfrm>
            <a:off x="2219703" y="1559036"/>
            <a:ext cx="1361698" cy="1310545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  <a:gd name="connsiteX0" fmla="*/ 30785 w 1319601"/>
              <a:gd name="connsiteY0" fmla="*/ 0 h 1258608"/>
              <a:gd name="connsiteX1" fmla="*/ 1312848 w 1319601"/>
              <a:gd name="connsiteY1" fmla="*/ 20567 h 1258608"/>
              <a:gd name="connsiteX2" fmla="*/ 1319601 w 1319601"/>
              <a:gd name="connsiteY2" fmla="*/ 1233129 h 1258608"/>
              <a:gd name="connsiteX3" fmla="*/ 0 w 1319601"/>
              <a:gd name="connsiteY3" fmla="*/ 1235984 h 1258608"/>
              <a:gd name="connsiteX4" fmla="*/ 30785 w 1319601"/>
              <a:gd name="connsiteY4" fmla="*/ 0 h 1258608"/>
              <a:gd name="connsiteX0" fmla="*/ 31250 w 1320066"/>
              <a:gd name="connsiteY0" fmla="*/ 0 h 1267432"/>
              <a:gd name="connsiteX1" fmla="*/ 1313313 w 1320066"/>
              <a:gd name="connsiteY1" fmla="*/ 20567 h 1267432"/>
              <a:gd name="connsiteX2" fmla="*/ 1320066 w 1320066"/>
              <a:gd name="connsiteY2" fmla="*/ 1233129 h 1267432"/>
              <a:gd name="connsiteX3" fmla="*/ 0 w 1320066"/>
              <a:gd name="connsiteY3" fmla="*/ 1260343 h 1267432"/>
              <a:gd name="connsiteX4" fmla="*/ 31250 w 1320066"/>
              <a:gd name="connsiteY4" fmla="*/ 0 h 1267432"/>
              <a:gd name="connsiteX0" fmla="*/ 31250 w 1320066"/>
              <a:gd name="connsiteY0" fmla="*/ 0 h 1268253"/>
              <a:gd name="connsiteX1" fmla="*/ 1313313 w 1320066"/>
              <a:gd name="connsiteY1" fmla="*/ 20567 h 1268253"/>
              <a:gd name="connsiteX2" fmla="*/ 1320066 w 1320066"/>
              <a:gd name="connsiteY2" fmla="*/ 1233129 h 1268253"/>
              <a:gd name="connsiteX3" fmla="*/ 0 w 1320066"/>
              <a:gd name="connsiteY3" fmla="*/ 1260343 h 1268253"/>
              <a:gd name="connsiteX4" fmla="*/ 31250 w 1320066"/>
              <a:gd name="connsiteY4" fmla="*/ 0 h 1268253"/>
              <a:gd name="connsiteX0" fmla="*/ 31250 w 1320066"/>
              <a:gd name="connsiteY0" fmla="*/ 0 h 1263844"/>
              <a:gd name="connsiteX1" fmla="*/ 1313313 w 1320066"/>
              <a:gd name="connsiteY1" fmla="*/ 20567 h 1263844"/>
              <a:gd name="connsiteX2" fmla="*/ 1320066 w 1320066"/>
              <a:gd name="connsiteY2" fmla="*/ 1233129 h 1263844"/>
              <a:gd name="connsiteX3" fmla="*/ 0 w 1320066"/>
              <a:gd name="connsiteY3" fmla="*/ 1260343 h 1263844"/>
              <a:gd name="connsiteX4" fmla="*/ 31250 w 1320066"/>
              <a:gd name="connsiteY4" fmla="*/ 0 h 1263844"/>
              <a:gd name="connsiteX0" fmla="*/ 31250 w 1320066"/>
              <a:gd name="connsiteY0" fmla="*/ 0 h 1263844"/>
              <a:gd name="connsiteX1" fmla="*/ 1313313 w 1320066"/>
              <a:gd name="connsiteY1" fmla="*/ 20567 h 1263844"/>
              <a:gd name="connsiteX2" fmla="*/ 1320066 w 1320066"/>
              <a:gd name="connsiteY2" fmla="*/ 1233129 h 1263844"/>
              <a:gd name="connsiteX3" fmla="*/ 0 w 1320066"/>
              <a:gd name="connsiteY3" fmla="*/ 1260343 h 1263844"/>
              <a:gd name="connsiteX4" fmla="*/ 31250 w 1320066"/>
              <a:gd name="connsiteY4" fmla="*/ 0 h 126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066" h="1263844">
                <a:moveTo>
                  <a:pt x="31250" y="0"/>
                </a:moveTo>
                <a:lnTo>
                  <a:pt x="1313313" y="20567"/>
                </a:lnTo>
                <a:cubicBezTo>
                  <a:pt x="1315242" y="429048"/>
                  <a:pt x="1291435" y="859628"/>
                  <a:pt x="1320066" y="1233129"/>
                </a:cubicBezTo>
                <a:cubicBezTo>
                  <a:pt x="665493" y="1279400"/>
                  <a:pt x="439867" y="1259391"/>
                  <a:pt x="0" y="1260343"/>
                </a:cubicBezTo>
                <a:lnTo>
                  <a:pt x="31250" y="0"/>
                </a:lnTo>
                <a:close/>
              </a:path>
            </a:pathLst>
          </a:custGeom>
          <a:gradFill flip="none" rotWithShape="1">
            <a:gsLst>
              <a:gs pos="0">
                <a:srgbClr val="B4DAF2">
                  <a:lumMod val="95000"/>
                  <a:lumOff val="5000"/>
                </a:srgbClr>
              </a:gs>
              <a:gs pos="100000">
                <a:srgbClr val="86C4EA"/>
              </a:gs>
            </a:gsLst>
            <a:lin ang="5400000" scaled="1"/>
            <a:tileRect/>
          </a:gradFill>
          <a:ln>
            <a:noFill/>
          </a:ln>
          <a:effectLst>
            <a:outerShdw blurRad="38100" dist="12700" dir="5400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3" tIns="45713" rIns="45713" bIns="45713"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29"/>
          <p:cNvSpPr/>
          <p:nvPr/>
        </p:nvSpPr>
        <p:spPr>
          <a:xfrm>
            <a:off x="2292382" y="1994963"/>
            <a:ext cx="1225364" cy="461651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回家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6" name="Group 30"/>
          <p:cNvGrpSpPr/>
          <p:nvPr/>
        </p:nvGrpSpPr>
        <p:grpSpPr>
          <a:xfrm>
            <a:off x="2819778" y="1554217"/>
            <a:ext cx="184785" cy="186691"/>
            <a:chOff x="4917745" y="2235200"/>
            <a:chExt cx="2584952" cy="2489199"/>
          </a:xfrm>
          <a:effectLst>
            <a:outerShdw blurRad="50800" dist="25400" dir="8100000" algn="tr" rotWithShape="0">
              <a:prstClr val="black">
                <a:alpha val="45000"/>
              </a:prstClr>
            </a:outerShdw>
          </a:effectLst>
        </p:grpSpPr>
        <p:sp>
          <p:nvSpPr>
            <p:cNvPr id="17" name="Oval 31"/>
            <p:cNvSpPr/>
            <p:nvPr/>
          </p:nvSpPr>
          <p:spPr>
            <a:xfrm>
              <a:off x="4917745" y="2429067"/>
              <a:ext cx="2295331" cy="229533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>
              <a:bevelT w="44450" h="6985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  <p:sp>
          <p:nvSpPr>
            <p:cNvPr id="18" name="Oval 32"/>
            <p:cNvSpPr/>
            <p:nvPr/>
          </p:nvSpPr>
          <p:spPr>
            <a:xfrm>
              <a:off x="5484130" y="2913213"/>
              <a:ext cx="1253454" cy="125345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  <p:sp>
          <p:nvSpPr>
            <p:cNvPr id="19" name="Oval 33"/>
            <p:cNvSpPr/>
            <p:nvPr/>
          </p:nvSpPr>
          <p:spPr>
            <a:xfrm>
              <a:off x="5972471" y="2235200"/>
              <a:ext cx="1530226" cy="153022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>
              <a:bevelT w="31750" h="6985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</p:grpSp>
      <p:sp>
        <p:nvSpPr>
          <p:cNvPr id="20" name="Rectangle 19"/>
          <p:cNvSpPr/>
          <p:nvPr/>
        </p:nvSpPr>
        <p:spPr>
          <a:xfrm rot="21356622">
            <a:off x="3886200" y="1570524"/>
            <a:ext cx="1361698" cy="1310545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  <a:gd name="connsiteX0" fmla="*/ 30785 w 1319601"/>
              <a:gd name="connsiteY0" fmla="*/ 0 h 1258608"/>
              <a:gd name="connsiteX1" fmla="*/ 1312848 w 1319601"/>
              <a:gd name="connsiteY1" fmla="*/ 20567 h 1258608"/>
              <a:gd name="connsiteX2" fmla="*/ 1319601 w 1319601"/>
              <a:gd name="connsiteY2" fmla="*/ 1233129 h 1258608"/>
              <a:gd name="connsiteX3" fmla="*/ 0 w 1319601"/>
              <a:gd name="connsiteY3" fmla="*/ 1235984 h 1258608"/>
              <a:gd name="connsiteX4" fmla="*/ 30785 w 1319601"/>
              <a:gd name="connsiteY4" fmla="*/ 0 h 1258608"/>
              <a:gd name="connsiteX0" fmla="*/ 31250 w 1320066"/>
              <a:gd name="connsiteY0" fmla="*/ 0 h 1267432"/>
              <a:gd name="connsiteX1" fmla="*/ 1313313 w 1320066"/>
              <a:gd name="connsiteY1" fmla="*/ 20567 h 1267432"/>
              <a:gd name="connsiteX2" fmla="*/ 1320066 w 1320066"/>
              <a:gd name="connsiteY2" fmla="*/ 1233129 h 1267432"/>
              <a:gd name="connsiteX3" fmla="*/ 0 w 1320066"/>
              <a:gd name="connsiteY3" fmla="*/ 1260343 h 1267432"/>
              <a:gd name="connsiteX4" fmla="*/ 31250 w 1320066"/>
              <a:gd name="connsiteY4" fmla="*/ 0 h 1267432"/>
              <a:gd name="connsiteX0" fmla="*/ 31250 w 1320066"/>
              <a:gd name="connsiteY0" fmla="*/ 0 h 1268253"/>
              <a:gd name="connsiteX1" fmla="*/ 1313313 w 1320066"/>
              <a:gd name="connsiteY1" fmla="*/ 20567 h 1268253"/>
              <a:gd name="connsiteX2" fmla="*/ 1320066 w 1320066"/>
              <a:gd name="connsiteY2" fmla="*/ 1233129 h 1268253"/>
              <a:gd name="connsiteX3" fmla="*/ 0 w 1320066"/>
              <a:gd name="connsiteY3" fmla="*/ 1260343 h 1268253"/>
              <a:gd name="connsiteX4" fmla="*/ 31250 w 1320066"/>
              <a:gd name="connsiteY4" fmla="*/ 0 h 1268253"/>
              <a:gd name="connsiteX0" fmla="*/ 31250 w 1320066"/>
              <a:gd name="connsiteY0" fmla="*/ 0 h 1263844"/>
              <a:gd name="connsiteX1" fmla="*/ 1313313 w 1320066"/>
              <a:gd name="connsiteY1" fmla="*/ 20567 h 1263844"/>
              <a:gd name="connsiteX2" fmla="*/ 1320066 w 1320066"/>
              <a:gd name="connsiteY2" fmla="*/ 1233129 h 1263844"/>
              <a:gd name="connsiteX3" fmla="*/ 0 w 1320066"/>
              <a:gd name="connsiteY3" fmla="*/ 1260343 h 1263844"/>
              <a:gd name="connsiteX4" fmla="*/ 31250 w 1320066"/>
              <a:gd name="connsiteY4" fmla="*/ 0 h 1263844"/>
              <a:gd name="connsiteX0" fmla="*/ 31250 w 1320066"/>
              <a:gd name="connsiteY0" fmla="*/ 0 h 1263844"/>
              <a:gd name="connsiteX1" fmla="*/ 1313313 w 1320066"/>
              <a:gd name="connsiteY1" fmla="*/ 20567 h 1263844"/>
              <a:gd name="connsiteX2" fmla="*/ 1320066 w 1320066"/>
              <a:gd name="connsiteY2" fmla="*/ 1233129 h 1263844"/>
              <a:gd name="connsiteX3" fmla="*/ 0 w 1320066"/>
              <a:gd name="connsiteY3" fmla="*/ 1260343 h 1263844"/>
              <a:gd name="connsiteX4" fmla="*/ 31250 w 1320066"/>
              <a:gd name="connsiteY4" fmla="*/ 0 h 126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066" h="1263844">
                <a:moveTo>
                  <a:pt x="31250" y="0"/>
                </a:moveTo>
                <a:lnTo>
                  <a:pt x="1313313" y="20567"/>
                </a:lnTo>
                <a:cubicBezTo>
                  <a:pt x="1315242" y="429048"/>
                  <a:pt x="1291435" y="859628"/>
                  <a:pt x="1320066" y="1233129"/>
                </a:cubicBezTo>
                <a:cubicBezTo>
                  <a:pt x="665493" y="1279400"/>
                  <a:pt x="439867" y="1259391"/>
                  <a:pt x="0" y="1260343"/>
                </a:cubicBezTo>
                <a:lnTo>
                  <a:pt x="31250" y="0"/>
                </a:lnTo>
                <a:close/>
              </a:path>
            </a:pathLst>
          </a:custGeom>
          <a:gradFill flip="none" rotWithShape="1">
            <a:gsLst>
              <a:gs pos="0">
                <a:srgbClr val="F3C8B9"/>
              </a:gs>
              <a:gs pos="100000">
                <a:srgbClr val="EA9486"/>
              </a:gs>
            </a:gsLst>
            <a:lin ang="5400000" scaled="1"/>
            <a:tileRect/>
          </a:gradFill>
          <a:ln>
            <a:noFill/>
          </a:ln>
          <a:effectLst>
            <a:outerShdw blurRad="38100" dist="12700" dir="5400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3" tIns="45713" rIns="45713" bIns="45713"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54"/>
          <p:cNvSpPr/>
          <p:nvPr/>
        </p:nvSpPr>
        <p:spPr>
          <a:xfrm rot="21356622">
            <a:off x="3884459" y="2070581"/>
            <a:ext cx="1409795" cy="461651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庖廚食光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2" name="Group 55"/>
          <p:cNvGrpSpPr/>
          <p:nvPr/>
        </p:nvGrpSpPr>
        <p:grpSpPr>
          <a:xfrm rot="21356622">
            <a:off x="4446159" y="1566304"/>
            <a:ext cx="184785" cy="186691"/>
            <a:chOff x="4917745" y="2235200"/>
            <a:chExt cx="2584952" cy="2489199"/>
          </a:xfrm>
          <a:effectLst>
            <a:outerShdw blurRad="50800" dist="25400" dir="8100000" algn="tr" rotWithShape="0">
              <a:prstClr val="black">
                <a:alpha val="45000"/>
              </a:prstClr>
            </a:outerShdw>
          </a:effectLst>
        </p:grpSpPr>
        <p:sp>
          <p:nvSpPr>
            <p:cNvPr id="23" name="Oval 56"/>
            <p:cNvSpPr/>
            <p:nvPr/>
          </p:nvSpPr>
          <p:spPr>
            <a:xfrm>
              <a:off x="4917745" y="2429067"/>
              <a:ext cx="2295331" cy="2295332"/>
            </a:xfrm>
            <a:prstGeom prst="ellipse">
              <a:avLst/>
            </a:prstGeom>
            <a:solidFill>
              <a:srgbClr val="EBE6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>
              <a:bevelT w="44450" h="6985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  <p:sp>
          <p:nvSpPr>
            <p:cNvPr id="24" name="Oval 57"/>
            <p:cNvSpPr/>
            <p:nvPr/>
          </p:nvSpPr>
          <p:spPr>
            <a:xfrm>
              <a:off x="5484130" y="2913213"/>
              <a:ext cx="1253454" cy="1253453"/>
            </a:xfrm>
            <a:prstGeom prst="ellipse">
              <a:avLst/>
            </a:prstGeom>
            <a:solidFill>
              <a:srgbClr val="A6A2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  <p:sp>
          <p:nvSpPr>
            <p:cNvPr id="25" name="Oval 58"/>
            <p:cNvSpPr/>
            <p:nvPr/>
          </p:nvSpPr>
          <p:spPr>
            <a:xfrm>
              <a:off x="5972471" y="2235200"/>
              <a:ext cx="1530226" cy="1530226"/>
            </a:xfrm>
            <a:prstGeom prst="ellipse">
              <a:avLst/>
            </a:prstGeom>
            <a:solidFill>
              <a:srgbClr val="EBE6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>
              <a:bevelT w="31750" h="6985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</p:grpSp>
      <p:sp>
        <p:nvSpPr>
          <p:cNvPr id="26" name="Rectangle 19"/>
          <p:cNvSpPr/>
          <p:nvPr/>
        </p:nvSpPr>
        <p:spPr>
          <a:xfrm rot="21599113">
            <a:off x="5572332" y="1581534"/>
            <a:ext cx="1361698" cy="1310545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  <a:gd name="connsiteX0" fmla="*/ 30785 w 1319601"/>
              <a:gd name="connsiteY0" fmla="*/ 0 h 1258608"/>
              <a:gd name="connsiteX1" fmla="*/ 1312848 w 1319601"/>
              <a:gd name="connsiteY1" fmla="*/ 20567 h 1258608"/>
              <a:gd name="connsiteX2" fmla="*/ 1319601 w 1319601"/>
              <a:gd name="connsiteY2" fmla="*/ 1233129 h 1258608"/>
              <a:gd name="connsiteX3" fmla="*/ 0 w 1319601"/>
              <a:gd name="connsiteY3" fmla="*/ 1235984 h 1258608"/>
              <a:gd name="connsiteX4" fmla="*/ 30785 w 1319601"/>
              <a:gd name="connsiteY4" fmla="*/ 0 h 1258608"/>
              <a:gd name="connsiteX0" fmla="*/ 31250 w 1320066"/>
              <a:gd name="connsiteY0" fmla="*/ 0 h 1267432"/>
              <a:gd name="connsiteX1" fmla="*/ 1313313 w 1320066"/>
              <a:gd name="connsiteY1" fmla="*/ 20567 h 1267432"/>
              <a:gd name="connsiteX2" fmla="*/ 1320066 w 1320066"/>
              <a:gd name="connsiteY2" fmla="*/ 1233129 h 1267432"/>
              <a:gd name="connsiteX3" fmla="*/ 0 w 1320066"/>
              <a:gd name="connsiteY3" fmla="*/ 1260343 h 1267432"/>
              <a:gd name="connsiteX4" fmla="*/ 31250 w 1320066"/>
              <a:gd name="connsiteY4" fmla="*/ 0 h 1267432"/>
              <a:gd name="connsiteX0" fmla="*/ 31250 w 1320066"/>
              <a:gd name="connsiteY0" fmla="*/ 0 h 1268253"/>
              <a:gd name="connsiteX1" fmla="*/ 1313313 w 1320066"/>
              <a:gd name="connsiteY1" fmla="*/ 20567 h 1268253"/>
              <a:gd name="connsiteX2" fmla="*/ 1320066 w 1320066"/>
              <a:gd name="connsiteY2" fmla="*/ 1233129 h 1268253"/>
              <a:gd name="connsiteX3" fmla="*/ 0 w 1320066"/>
              <a:gd name="connsiteY3" fmla="*/ 1260343 h 1268253"/>
              <a:gd name="connsiteX4" fmla="*/ 31250 w 1320066"/>
              <a:gd name="connsiteY4" fmla="*/ 0 h 1268253"/>
              <a:gd name="connsiteX0" fmla="*/ 31250 w 1320066"/>
              <a:gd name="connsiteY0" fmla="*/ 0 h 1263844"/>
              <a:gd name="connsiteX1" fmla="*/ 1313313 w 1320066"/>
              <a:gd name="connsiteY1" fmla="*/ 20567 h 1263844"/>
              <a:gd name="connsiteX2" fmla="*/ 1320066 w 1320066"/>
              <a:gd name="connsiteY2" fmla="*/ 1233129 h 1263844"/>
              <a:gd name="connsiteX3" fmla="*/ 0 w 1320066"/>
              <a:gd name="connsiteY3" fmla="*/ 1260343 h 1263844"/>
              <a:gd name="connsiteX4" fmla="*/ 31250 w 1320066"/>
              <a:gd name="connsiteY4" fmla="*/ 0 h 1263844"/>
              <a:gd name="connsiteX0" fmla="*/ 31250 w 1320066"/>
              <a:gd name="connsiteY0" fmla="*/ 0 h 1263844"/>
              <a:gd name="connsiteX1" fmla="*/ 1313313 w 1320066"/>
              <a:gd name="connsiteY1" fmla="*/ 20567 h 1263844"/>
              <a:gd name="connsiteX2" fmla="*/ 1320066 w 1320066"/>
              <a:gd name="connsiteY2" fmla="*/ 1233129 h 1263844"/>
              <a:gd name="connsiteX3" fmla="*/ 0 w 1320066"/>
              <a:gd name="connsiteY3" fmla="*/ 1260343 h 1263844"/>
              <a:gd name="connsiteX4" fmla="*/ 31250 w 1320066"/>
              <a:gd name="connsiteY4" fmla="*/ 0 h 126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066" h="1263844">
                <a:moveTo>
                  <a:pt x="31250" y="0"/>
                </a:moveTo>
                <a:lnTo>
                  <a:pt x="1313313" y="20567"/>
                </a:lnTo>
                <a:cubicBezTo>
                  <a:pt x="1315242" y="429048"/>
                  <a:pt x="1291435" y="859628"/>
                  <a:pt x="1320066" y="1233129"/>
                </a:cubicBezTo>
                <a:cubicBezTo>
                  <a:pt x="665493" y="1279400"/>
                  <a:pt x="439867" y="1259391"/>
                  <a:pt x="0" y="1260343"/>
                </a:cubicBezTo>
                <a:lnTo>
                  <a:pt x="31250" y="0"/>
                </a:lnTo>
                <a:close/>
              </a:path>
            </a:pathLst>
          </a:custGeom>
          <a:gradFill flip="none" rotWithShape="1">
            <a:gsLst>
              <a:gs pos="0">
                <a:srgbClr val="F6EBB6"/>
              </a:gs>
              <a:gs pos="100000">
                <a:srgbClr val="F0DD80"/>
              </a:gs>
            </a:gsLst>
            <a:lin ang="5400000" scaled="1"/>
            <a:tileRect/>
          </a:gradFill>
          <a:ln>
            <a:noFill/>
          </a:ln>
          <a:effectLst>
            <a:outerShdw blurRad="38100" dist="12700" dir="5400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3" tIns="45713" rIns="45713" bIns="45713"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67"/>
          <p:cNvSpPr/>
          <p:nvPr/>
        </p:nvSpPr>
        <p:spPr>
          <a:xfrm rot="21599113">
            <a:off x="5542289" y="1950040"/>
            <a:ext cx="1391915" cy="707872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/>
          <a:p>
            <a:pPr algn="ctr"/>
            <a:r>
              <a:rPr lang="en-US" altLang="zh-TW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11</a:t>
            </a:r>
            <a:r>
              <a:rPr lang="zh-TW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元的鐵道旅行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8" name="Group 68"/>
          <p:cNvGrpSpPr/>
          <p:nvPr/>
        </p:nvGrpSpPr>
        <p:grpSpPr>
          <a:xfrm rot="21599113">
            <a:off x="6172265" y="1576713"/>
            <a:ext cx="184785" cy="186691"/>
            <a:chOff x="4917745" y="2235200"/>
            <a:chExt cx="2584952" cy="2489199"/>
          </a:xfrm>
          <a:effectLst>
            <a:outerShdw blurRad="50800" dist="25400" dir="8100000" algn="tr" rotWithShape="0">
              <a:prstClr val="black">
                <a:alpha val="45000"/>
              </a:prstClr>
            </a:outerShdw>
          </a:effectLst>
        </p:grpSpPr>
        <p:sp>
          <p:nvSpPr>
            <p:cNvPr id="29" name="Oval 72"/>
            <p:cNvSpPr/>
            <p:nvPr/>
          </p:nvSpPr>
          <p:spPr>
            <a:xfrm>
              <a:off x="4917745" y="2429067"/>
              <a:ext cx="2295331" cy="229533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>
              <a:bevelT w="44450" h="6985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  <p:sp>
          <p:nvSpPr>
            <p:cNvPr id="30" name="Oval 73"/>
            <p:cNvSpPr/>
            <p:nvPr/>
          </p:nvSpPr>
          <p:spPr>
            <a:xfrm>
              <a:off x="5484130" y="2913213"/>
              <a:ext cx="1253454" cy="1253453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  <p:sp>
          <p:nvSpPr>
            <p:cNvPr id="31" name="Oval 74"/>
            <p:cNvSpPr/>
            <p:nvPr/>
          </p:nvSpPr>
          <p:spPr>
            <a:xfrm>
              <a:off x="5972471" y="2235200"/>
              <a:ext cx="1530226" cy="153022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>
              <a:bevelT w="31750" h="6985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</p:grpSp>
      <p:sp>
        <p:nvSpPr>
          <p:cNvPr id="32" name="Rectangle 19"/>
          <p:cNvSpPr/>
          <p:nvPr/>
        </p:nvSpPr>
        <p:spPr>
          <a:xfrm rot="254975">
            <a:off x="7209486" y="1597133"/>
            <a:ext cx="1361698" cy="1310545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  <a:gd name="connsiteX0" fmla="*/ 30785 w 1319601"/>
              <a:gd name="connsiteY0" fmla="*/ 0 h 1258608"/>
              <a:gd name="connsiteX1" fmla="*/ 1312848 w 1319601"/>
              <a:gd name="connsiteY1" fmla="*/ 20567 h 1258608"/>
              <a:gd name="connsiteX2" fmla="*/ 1319601 w 1319601"/>
              <a:gd name="connsiteY2" fmla="*/ 1233129 h 1258608"/>
              <a:gd name="connsiteX3" fmla="*/ 0 w 1319601"/>
              <a:gd name="connsiteY3" fmla="*/ 1235984 h 1258608"/>
              <a:gd name="connsiteX4" fmla="*/ 30785 w 1319601"/>
              <a:gd name="connsiteY4" fmla="*/ 0 h 1258608"/>
              <a:gd name="connsiteX0" fmla="*/ 31250 w 1320066"/>
              <a:gd name="connsiteY0" fmla="*/ 0 h 1267432"/>
              <a:gd name="connsiteX1" fmla="*/ 1313313 w 1320066"/>
              <a:gd name="connsiteY1" fmla="*/ 20567 h 1267432"/>
              <a:gd name="connsiteX2" fmla="*/ 1320066 w 1320066"/>
              <a:gd name="connsiteY2" fmla="*/ 1233129 h 1267432"/>
              <a:gd name="connsiteX3" fmla="*/ 0 w 1320066"/>
              <a:gd name="connsiteY3" fmla="*/ 1260343 h 1267432"/>
              <a:gd name="connsiteX4" fmla="*/ 31250 w 1320066"/>
              <a:gd name="connsiteY4" fmla="*/ 0 h 1267432"/>
              <a:gd name="connsiteX0" fmla="*/ 31250 w 1320066"/>
              <a:gd name="connsiteY0" fmla="*/ 0 h 1268253"/>
              <a:gd name="connsiteX1" fmla="*/ 1313313 w 1320066"/>
              <a:gd name="connsiteY1" fmla="*/ 20567 h 1268253"/>
              <a:gd name="connsiteX2" fmla="*/ 1320066 w 1320066"/>
              <a:gd name="connsiteY2" fmla="*/ 1233129 h 1268253"/>
              <a:gd name="connsiteX3" fmla="*/ 0 w 1320066"/>
              <a:gd name="connsiteY3" fmla="*/ 1260343 h 1268253"/>
              <a:gd name="connsiteX4" fmla="*/ 31250 w 1320066"/>
              <a:gd name="connsiteY4" fmla="*/ 0 h 1268253"/>
              <a:gd name="connsiteX0" fmla="*/ 31250 w 1320066"/>
              <a:gd name="connsiteY0" fmla="*/ 0 h 1263844"/>
              <a:gd name="connsiteX1" fmla="*/ 1313313 w 1320066"/>
              <a:gd name="connsiteY1" fmla="*/ 20567 h 1263844"/>
              <a:gd name="connsiteX2" fmla="*/ 1320066 w 1320066"/>
              <a:gd name="connsiteY2" fmla="*/ 1233129 h 1263844"/>
              <a:gd name="connsiteX3" fmla="*/ 0 w 1320066"/>
              <a:gd name="connsiteY3" fmla="*/ 1260343 h 1263844"/>
              <a:gd name="connsiteX4" fmla="*/ 31250 w 1320066"/>
              <a:gd name="connsiteY4" fmla="*/ 0 h 1263844"/>
              <a:gd name="connsiteX0" fmla="*/ 31250 w 1320066"/>
              <a:gd name="connsiteY0" fmla="*/ 0 h 1263844"/>
              <a:gd name="connsiteX1" fmla="*/ 1313313 w 1320066"/>
              <a:gd name="connsiteY1" fmla="*/ 20567 h 1263844"/>
              <a:gd name="connsiteX2" fmla="*/ 1320066 w 1320066"/>
              <a:gd name="connsiteY2" fmla="*/ 1233129 h 1263844"/>
              <a:gd name="connsiteX3" fmla="*/ 0 w 1320066"/>
              <a:gd name="connsiteY3" fmla="*/ 1260343 h 1263844"/>
              <a:gd name="connsiteX4" fmla="*/ 31250 w 1320066"/>
              <a:gd name="connsiteY4" fmla="*/ 0 h 126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066" h="1263844">
                <a:moveTo>
                  <a:pt x="31250" y="0"/>
                </a:moveTo>
                <a:lnTo>
                  <a:pt x="1313313" y="20567"/>
                </a:lnTo>
                <a:cubicBezTo>
                  <a:pt x="1315242" y="429048"/>
                  <a:pt x="1291435" y="859628"/>
                  <a:pt x="1320066" y="1233129"/>
                </a:cubicBezTo>
                <a:cubicBezTo>
                  <a:pt x="665493" y="1279400"/>
                  <a:pt x="439867" y="1259391"/>
                  <a:pt x="0" y="1260343"/>
                </a:cubicBezTo>
                <a:lnTo>
                  <a:pt x="31250" y="0"/>
                </a:lnTo>
                <a:close/>
              </a:path>
            </a:pathLst>
          </a:custGeom>
          <a:gradFill flip="none" rotWithShape="1">
            <a:gsLst>
              <a:gs pos="0">
                <a:srgbClr val="DCB6F6">
                  <a:lumMod val="90000"/>
                  <a:lumOff val="10000"/>
                </a:srgbClr>
              </a:gs>
              <a:gs pos="100000">
                <a:srgbClr val="C88BF1">
                  <a:lumMod val="90000"/>
                  <a:lumOff val="10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38100" dist="12700" dir="5400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3" tIns="45713" rIns="45713" bIns="45713"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81"/>
          <p:cNvSpPr/>
          <p:nvPr/>
        </p:nvSpPr>
        <p:spPr>
          <a:xfrm rot="254975">
            <a:off x="7247341" y="1917219"/>
            <a:ext cx="1369367" cy="830983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單車失竊記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34" name="Group 82"/>
          <p:cNvGrpSpPr/>
          <p:nvPr/>
        </p:nvGrpSpPr>
        <p:grpSpPr>
          <a:xfrm rot="254975">
            <a:off x="7851528" y="1594733"/>
            <a:ext cx="184785" cy="186691"/>
            <a:chOff x="4917745" y="2235200"/>
            <a:chExt cx="2584952" cy="2489199"/>
          </a:xfrm>
          <a:effectLst>
            <a:outerShdw blurRad="50800" dist="25400" dir="8100000" algn="tr" rotWithShape="0">
              <a:prstClr val="black">
                <a:alpha val="45000"/>
              </a:prstClr>
            </a:outerShdw>
          </a:effectLst>
        </p:grpSpPr>
        <p:sp>
          <p:nvSpPr>
            <p:cNvPr id="35" name="Oval 83"/>
            <p:cNvSpPr/>
            <p:nvPr/>
          </p:nvSpPr>
          <p:spPr>
            <a:xfrm>
              <a:off x="4917745" y="2429067"/>
              <a:ext cx="2295331" cy="2295332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>
              <a:bevelT w="44450" h="6985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  <p:sp>
          <p:nvSpPr>
            <p:cNvPr id="36" name="Oval 84"/>
            <p:cNvSpPr/>
            <p:nvPr/>
          </p:nvSpPr>
          <p:spPr>
            <a:xfrm>
              <a:off x="5484130" y="2913213"/>
              <a:ext cx="1253454" cy="1253453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  <p:sp>
          <p:nvSpPr>
            <p:cNvPr id="37" name="Oval 85"/>
            <p:cNvSpPr/>
            <p:nvPr/>
          </p:nvSpPr>
          <p:spPr>
            <a:xfrm>
              <a:off x="5972471" y="2235200"/>
              <a:ext cx="1530226" cy="153022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>
              <a:bevelT w="31750" h="6985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</p:grpSp>
      <p:sp>
        <p:nvSpPr>
          <p:cNvPr id="49" name="文字方塊 48"/>
          <p:cNvSpPr txBox="1"/>
          <p:nvPr/>
        </p:nvSpPr>
        <p:spPr>
          <a:xfrm>
            <a:off x="457200" y="6052650"/>
            <a:ext cx="1090464" cy="646317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黃述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忱，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許超彥</a:t>
            </a:r>
          </a:p>
        </p:txBody>
      </p:sp>
      <p:sp>
        <p:nvSpPr>
          <p:cNvPr id="50" name="矩形 49"/>
          <p:cNvSpPr/>
          <p:nvPr/>
        </p:nvSpPr>
        <p:spPr>
          <a:xfrm>
            <a:off x="2302393" y="6060620"/>
            <a:ext cx="877139" cy="369318"/>
          </a:xfrm>
          <a:prstGeom prst="rect">
            <a:avLst/>
          </a:prstGeom>
        </p:spPr>
        <p:txBody>
          <a:bodyPr wrap="none" lIns="91428" tIns="45713" rIns="91428" bIns="45713">
            <a:spAutoFit/>
          </a:bodyPr>
          <a:lstStyle/>
          <a:p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顧玉玲</a:t>
            </a:r>
          </a:p>
        </p:txBody>
      </p:sp>
      <p:sp>
        <p:nvSpPr>
          <p:cNvPr id="51" name="矩形 50"/>
          <p:cNvSpPr/>
          <p:nvPr/>
        </p:nvSpPr>
        <p:spPr>
          <a:xfrm>
            <a:off x="4193647" y="6038940"/>
            <a:ext cx="877139" cy="369318"/>
          </a:xfrm>
          <a:prstGeom prst="rect">
            <a:avLst/>
          </a:prstGeom>
        </p:spPr>
        <p:txBody>
          <a:bodyPr wrap="none" lIns="91428" tIns="45713" rIns="91428" bIns="45713">
            <a:spAutoFit/>
          </a:bodyPr>
          <a:lstStyle/>
          <a:p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宇文正</a:t>
            </a:r>
          </a:p>
        </p:txBody>
      </p:sp>
      <p:sp>
        <p:nvSpPr>
          <p:cNvPr id="54" name="矩形 53"/>
          <p:cNvSpPr/>
          <p:nvPr/>
        </p:nvSpPr>
        <p:spPr>
          <a:xfrm>
            <a:off x="6018651" y="6060620"/>
            <a:ext cx="877139" cy="369318"/>
          </a:xfrm>
          <a:prstGeom prst="rect">
            <a:avLst/>
          </a:prstGeom>
        </p:spPr>
        <p:txBody>
          <a:bodyPr wrap="none" lIns="91428" tIns="45713" rIns="91428" bIns="45713">
            <a:spAutoFit/>
          </a:bodyPr>
          <a:lstStyle/>
          <a:p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劉克襄</a:t>
            </a:r>
          </a:p>
        </p:txBody>
      </p:sp>
      <p:sp>
        <p:nvSpPr>
          <p:cNvPr id="58" name="矩形 57"/>
          <p:cNvSpPr/>
          <p:nvPr/>
        </p:nvSpPr>
        <p:spPr>
          <a:xfrm>
            <a:off x="7730880" y="6060620"/>
            <a:ext cx="877139" cy="369318"/>
          </a:xfrm>
          <a:prstGeom prst="rect">
            <a:avLst/>
          </a:prstGeom>
        </p:spPr>
        <p:txBody>
          <a:bodyPr wrap="none" lIns="91428" tIns="45713" rIns="91428" bIns="45713">
            <a:spAutoFit/>
          </a:bodyPr>
          <a:lstStyle/>
          <a:p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吳明益</a:t>
            </a:r>
          </a:p>
        </p:txBody>
      </p:sp>
      <p:pic>
        <p:nvPicPr>
          <p:cNvPr id="52" name="圖片 5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2163" y="3583819"/>
            <a:ext cx="1639426" cy="2407556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0" y="3462777"/>
            <a:ext cx="1882368" cy="24768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9016" y="3462777"/>
            <a:ext cx="1840896" cy="24768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9913" y="3398068"/>
            <a:ext cx="1792250" cy="2593309"/>
          </a:xfrm>
          <a:prstGeom prst="rect">
            <a:avLst/>
          </a:prstGeom>
        </p:spPr>
      </p:pic>
      <p:pic>
        <p:nvPicPr>
          <p:cNvPr id="38" name="圖片 3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8305" y="3583822"/>
            <a:ext cx="1722304" cy="2407556"/>
          </a:xfrm>
          <a:prstGeom prst="rect">
            <a:avLst/>
          </a:prstGeom>
        </p:spPr>
      </p:pic>
      <p:sp>
        <p:nvSpPr>
          <p:cNvPr id="45" name="七邊形 44"/>
          <p:cNvSpPr/>
          <p:nvPr/>
        </p:nvSpPr>
        <p:spPr>
          <a:xfrm>
            <a:off x="7011226" y="3295420"/>
            <a:ext cx="349154" cy="360040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TW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</a:t>
            </a:r>
            <a:endParaRPr lang="zh-TW" alt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6" name="七邊形 45"/>
          <p:cNvSpPr/>
          <p:nvPr/>
        </p:nvSpPr>
        <p:spPr>
          <a:xfrm>
            <a:off x="5117968" y="3326628"/>
            <a:ext cx="349154" cy="360040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TW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</a:t>
            </a:r>
            <a:endParaRPr lang="zh-TW" alt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133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報告大綱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/>
              <a:t>市圖</a:t>
            </a:r>
            <a:r>
              <a:rPr lang="zh-TW" altLang="en-US" sz="4000" dirty="0" smtClean="0"/>
              <a:t>服務簡介</a:t>
            </a:r>
            <a:endParaRPr lang="en-US" altLang="zh-TW" sz="4000" dirty="0" smtClean="0"/>
          </a:p>
          <a:p>
            <a:r>
              <a:rPr lang="zh-TW" altLang="en-US" sz="4000" dirty="0" smtClean="0"/>
              <a:t>特殊讀者服務─啟明分館</a:t>
            </a:r>
            <a:endParaRPr lang="en-US" altLang="zh-TW" sz="4000" dirty="0" smtClean="0"/>
          </a:p>
          <a:p>
            <a:r>
              <a:rPr lang="zh-TW" altLang="en-US" sz="4000" dirty="0"/>
              <a:t>電子</a:t>
            </a:r>
            <a:r>
              <a:rPr lang="zh-TW" altLang="en-US" sz="4000" dirty="0" smtClean="0"/>
              <a:t>資源</a:t>
            </a:r>
            <a:endParaRPr lang="en-US" altLang="zh-TW" sz="4000" dirty="0" smtClean="0"/>
          </a:p>
          <a:p>
            <a:r>
              <a:rPr lang="zh-TW" altLang="en-US" sz="4000" dirty="0"/>
              <a:t>電子</a:t>
            </a:r>
            <a:r>
              <a:rPr lang="zh-TW" altLang="en-US" sz="4000" dirty="0" smtClean="0"/>
              <a:t>書資源</a:t>
            </a:r>
            <a:endParaRPr lang="en-US" altLang="zh-TW" sz="400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A71DD-5157-487E-8C29-466874B772AC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816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TPL\Desktop\ppt-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/>
          <p:cNvPicPr>
            <a:picLocks noGrp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30" t="9686" r="15221" b="4423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5288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6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橢圓 3"/>
          <p:cNvSpPr/>
          <p:nvPr/>
        </p:nvSpPr>
        <p:spPr>
          <a:xfrm>
            <a:off x="3059832" y="2853096"/>
            <a:ext cx="1440000" cy="1440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橢圓 4"/>
          <p:cNvSpPr/>
          <p:nvPr/>
        </p:nvSpPr>
        <p:spPr>
          <a:xfrm>
            <a:off x="4644008" y="2852936"/>
            <a:ext cx="1440000" cy="1440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橢圓 5"/>
          <p:cNvSpPr/>
          <p:nvPr/>
        </p:nvSpPr>
        <p:spPr>
          <a:xfrm>
            <a:off x="3059992" y="1268760"/>
            <a:ext cx="1440000" cy="1440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橢圓 6"/>
          <p:cNvSpPr/>
          <p:nvPr/>
        </p:nvSpPr>
        <p:spPr>
          <a:xfrm>
            <a:off x="4644168" y="1268920"/>
            <a:ext cx="1440000" cy="1440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橢圓 7"/>
          <p:cNvSpPr/>
          <p:nvPr/>
        </p:nvSpPr>
        <p:spPr>
          <a:xfrm>
            <a:off x="3059992" y="4437112"/>
            <a:ext cx="1440000" cy="1440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橢圓 8"/>
          <p:cNvSpPr/>
          <p:nvPr/>
        </p:nvSpPr>
        <p:spPr>
          <a:xfrm>
            <a:off x="4644008" y="4437112"/>
            <a:ext cx="1440000" cy="1440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395536" y="908723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中文和英文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系統不同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台灣和大陸系統不同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6588224" y="2394754"/>
            <a:ext cx="249299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一個中文字可以拆解成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聲母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韻母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或結合韻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更別忘了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還有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聲調</a:t>
            </a: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A71DD-5157-487E-8C29-466874B772AC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204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6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橢圓 4"/>
          <p:cNvSpPr/>
          <p:nvPr/>
        </p:nvSpPr>
        <p:spPr>
          <a:xfrm>
            <a:off x="1889085" y="3285104"/>
            <a:ext cx="360000" cy="360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橢圓 5"/>
          <p:cNvSpPr/>
          <p:nvPr/>
        </p:nvSpPr>
        <p:spPr>
          <a:xfrm>
            <a:off x="1403648" y="2780928"/>
            <a:ext cx="360000" cy="360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橢圓 6"/>
          <p:cNvSpPr/>
          <p:nvPr/>
        </p:nvSpPr>
        <p:spPr>
          <a:xfrm>
            <a:off x="1889085" y="2781088"/>
            <a:ext cx="360000" cy="360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橢圓 7"/>
          <p:cNvSpPr/>
          <p:nvPr/>
        </p:nvSpPr>
        <p:spPr>
          <a:xfrm>
            <a:off x="1403648" y="3789160"/>
            <a:ext cx="360000" cy="360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2483768" y="2780928"/>
            <a:ext cx="360000" cy="360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2969205" y="3789160"/>
            <a:ext cx="360000" cy="360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4931880" y="3285104"/>
            <a:ext cx="360000" cy="360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5417477" y="3285104"/>
            <a:ext cx="360000" cy="360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4932040" y="2780928"/>
            <a:ext cx="360000" cy="360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4932040" y="3789160"/>
            <a:ext cx="360000" cy="360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橢圓 23"/>
          <p:cNvSpPr/>
          <p:nvPr/>
        </p:nvSpPr>
        <p:spPr>
          <a:xfrm>
            <a:off x="6012160" y="2780848"/>
            <a:ext cx="360000" cy="360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橢圓 24"/>
          <p:cNvSpPr/>
          <p:nvPr/>
        </p:nvSpPr>
        <p:spPr>
          <a:xfrm>
            <a:off x="6497597" y="2781008"/>
            <a:ext cx="360000" cy="360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橢圓 26"/>
          <p:cNvSpPr/>
          <p:nvPr/>
        </p:nvSpPr>
        <p:spPr>
          <a:xfrm>
            <a:off x="6497597" y="3789080"/>
            <a:ext cx="360000" cy="360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橢圓 30"/>
          <p:cNvSpPr/>
          <p:nvPr/>
        </p:nvSpPr>
        <p:spPr>
          <a:xfrm>
            <a:off x="3995816" y="2781088"/>
            <a:ext cx="360000" cy="360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橢圓 33"/>
          <p:cNvSpPr/>
          <p:nvPr/>
        </p:nvSpPr>
        <p:spPr>
          <a:xfrm>
            <a:off x="7524208" y="2780928"/>
            <a:ext cx="360000" cy="360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" name="文字方塊 37"/>
          <p:cNvSpPr txBox="1"/>
          <p:nvPr/>
        </p:nvSpPr>
        <p:spPr>
          <a:xfrm>
            <a:off x="4085313" y="4869160"/>
            <a:ext cx="27189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你好</a:t>
            </a:r>
            <a:endParaRPr lang="zh-TW" altLang="en-US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A71DD-5157-487E-8C29-466874B772AC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878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4" grpId="0" animBg="1"/>
      <p:bldP spid="25" grpId="0" animBg="1"/>
      <p:bldP spid="27" grpId="0" animBg="1"/>
      <p:bldP spid="31" grpId="0" animBg="1"/>
      <p:bldP spid="34" grpId="0" animBg="1"/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分館簡介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2</a:t>
            </a:r>
            <a:r>
              <a:rPr lang="zh-TW" altLang="en-US" dirty="0" smtClean="0"/>
              <a:t>個全國第一</a:t>
            </a:r>
            <a:endParaRPr lang="en-US" altLang="zh-TW" dirty="0"/>
          </a:p>
          <a:p>
            <a:pPr lvl="1"/>
            <a:r>
              <a:rPr lang="zh-TW" altLang="en-US" dirty="0" smtClean="0"/>
              <a:t>全國第一座視障服務專門圖書館</a:t>
            </a:r>
            <a:endParaRPr lang="en-US" altLang="zh-TW" dirty="0" smtClean="0"/>
          </a:p>
          <a:p>
            <a:pPr lvl="1"/>
            <a:r>
              <a:rPr lang="zh-TW" altLang="en-US" dirty="0"/>
              <a:t>全國第一個提供視障</a:t>
            </a:r>
            <a:r>
              <a:rPr lang="zh-TW" altLang="en-US" dirty="0" smtClean="0"/>
              <a:t>電子</a:t>
            </a:r>
            <a:r>
              <a:rPr lang="zh-TW" altLang="en-US" dirty="0"/>
              <a:t>服務的圖書館</a:t>
            </a:r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</p:txBody>
      </p:sp>
      <p:pic>
        <p:nvPicPr>
          <p:cNvPr id="4" name="圖片 3" descr="C:\Documents and Settings\TPL\桌面\104館舍照片\DSC_0187.JPG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560" y="3717032"/>
            <a:ext cx="3672408" cy="26155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0" y="3717033"/>
            <a:ext cx="3775572" cy="2575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A71DD-5157-487E-8C29-466874B772AC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080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C:\Documents and Settings\TPL\桌面\104館舍照片\DSC_0195.JPG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1688" y="1225421"/>
            <a:ext cx="2756136" cy="20764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圖片 5" descr="C:\Documents and Settings\TPL\桌面\104館舍照片\DSC_0201.JPG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84168" y="1225422"/>
            <a:ext cx="2952328" cy="20892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圖片 6" descr="C:\Users\staff\Desktop\IMG_2439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5" y="3457670"/>
            <a:ext cx="2847975" cy="2135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圖片 7" descr="C:\Users\staff\Desktop\IMG_2436.JP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3480026"/>
            <a:ext cx="2747872" cy="218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圖片 8" descr="C:\Users\staff\Desktop\IMG_2442.JPG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3353" y="3480026"/>
            <a:ext cx="2908300" cy="21812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A71DD-5157-487E-8C29-466874B772AC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738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館</a:t>
            </a:r>
            <a:r>
              <a:rPr lang="zh-TW" altLang="en-US" dirty="0" smtClean="0"/>
              <a:t>藏資源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小型工廠？！</a:t>
            </a:r>
            <a:endParaRPr lang="en-US" altLang="zh-TW" dirty="0" smtClean="0"/>
          </a:p>
          <a:p>
            <a:pPr lvl="1"/>
            <a:r>
              <a:rPr lang="zh-TW" altLang="en-US" dirty="0"/>
              <a:t>點字書、有聲書、雙視圖書、點字樂譜、有聲</a:t>
            </a:r>
            <a:r>
              <a:rPr lang="zh-TW" altLang="en-US" dirty="0" smtClean="0"/>
              <a:t>雜誌等</a:t>
            </a:r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1026" name="Picture 2" descr="C:\Documents and Settings\TPL\My Documents\Downloads\IMG_960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05066"/>
            <a:ext cx="3240360" cy="243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TPL\My Documents\Downloads\IMG_9603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36113" y="3068737"/>
            <a:ext cx="3271774" cy="260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TPL\My Documents\Downloads\IMG_960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647" y="3931938"/>
            <a:ext cx="3337864" cy="250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A71DD-5157-487E-8C29-466874B772AC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101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內容版面配置區 2"/>
          <p:cNvSpPr txBox="1">
            <a:spLocks/>
          </p:cNvSpPr>
          <p:nvPr/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000" dirty="0" smtClean="0"/>
              <a:t>視障館藏冊</a:t>
            </a:r>
            <a:r>
              <a:rPr lang="en-US" altLang="zh-TW" sz="4000" dirty="0" smtClean="0"/>
              <a:t>/</a:t>
            </a:r>
            <a:r>
              <a:rPr lang="zh-TW" altLang="en-US" sz="4000" dirty="0" smtClean="0"/>
              <a:t>件數：</a:t>
            </a:r>
            <a:r>
              <a:rPr lang="en-US" altLang="zh-TW" sz="4000" dirty="0" smtClean="0"/>
              <a:t>46,688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館</a:t>
            </a:r>
            <a:r>
              <a:rPr lang="zh-TW" altLang="en-US" dirty="0" smtClean="0"/>
              <a:t>藏資源</a:t>
            </a:r>
            <a:endParaRPr lang="zh-TW" altLang="en-US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4261624"/>
              </p:ext>
            </p:extLst>
          </p:nvPr>
        </p:nvGraphicFramePr>
        <p:xfrm>
          <a:off x="446856" y="1927373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A71DD-5157-487E-8C29-466874B772AC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582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讀者服務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服務的領頭羊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讀</a:t>
            </a:r>
            <a:r>
              <a:rPr lang="zh-TW" altLang="en-US" dirty="0"/>
              <a:t>報</a:t>
            </a:r>
            <a:r>
              <a:rPr lang="zh-TW" altLang="en-US" dirty="0" smtClean="0"/>
              <a:t>服務</a:t>
            </a:r>
            <a:endParaRPr lang="en-US" altLang="zh-TW" dirty="0" smtClean="0"/>
          </a:p>
          <a:p>
            <a:pPr lvl="1"/>
            <a:r>
              <a:rPr lang="zh-TW" altLang="en-US" dirty="0"/>
              <a:t>瞽者文件寄送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4" name="Picture 57" descr="讀報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3424632"/>
            <a:ext cx="4320480" cy="3048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Documents and Settings\TPL\My Documents\Downloads\IMG_9605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5047677" y="2911538"/>
            <a:ext cx="3774893" cy="32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A71DD-5157-487E-8C29-466874B772AC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209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讀者服務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服務的領頭羊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黑暗體驗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視</a:t>
            </a:r>
            <a:r>
              <a:rPr lang="zh-TW" altLang="en-US" dirty="0"/>
              <a:t>障電子圖書館</a:t>
            </a:r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2051" name="Picture 3" descr="C:\Documents and Settings\TPL\My Documents\Downloads\DSC_504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40" y="3717033"/>
            <a:ext cx="3918569" cy="262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Documents and Settings\TPL\My Documents\Downloads\DSC_504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9" y="3789041"/>
            <a:ext cx="3810991" cy="255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Documents and Settings\TPL\My Documents\Downloads\DSC_5050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94428" y="692696"/>
            <a:ext cx="2766938" cy="288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A71DD-5157-487E-8C29-466874B772AC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421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推廣活動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用心看電影</a:t>
            </a:r>
            <a:endParaRPr lang="en-US" altLang="zh-TW" dirty="0" smtClean="0"/>
          </a:p>
          <a:p>
            <a:r>
              <a:rPr lang="zh-TW" altLang="en-US" dirty="0"/>
              <a:t>明盲讀書</a:t>
            </a:r>
            <a:r>
              <a:rPr lang="zh-TW" altLang="en-US" dirty="0" smtClean="0"/>
              <a:t>會</a:t>
            </a:r>
          </a:p>
        </p:txBody>
      </p:sp>
      <p:pic>
        <p:nvPicPr>
          <p:cNvPr id="4" name="Picture 2" descr="C:\Documents and Settings\TPL\桌面\健豪2013\研輔業務\公共圖書館評鑑\102\簡報照片檔\照片 02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693997"/>
            <a:ext cx="3888432" cy="2915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Documents and Settings\TPL\桌面\健豪2013\研輔業務\公共圖書館評鑑\102\簡報照片檔\照片 32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4" y="3685048"/>
            <a:ext cx="3760713" cy="281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圖片 7" descr="\\A15p04\月英\104臺灣博物館228紀念館\1425780284211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1317855"/>
            <a:ext cx="3168352" cy="211114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A71DD-5157-487E-8C29-466874B772AC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134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544244" y="137632"/>
            <a:ext cx="7886700" cy="1325563"/>
          </a:xfrm>
        </p:spPr>
        <p:txBody>
          <a:bodyPr/>
          <a:lstStyle/>
          <a:p>
            <a:r>
              <a:rPr lang="zh-TW" altLang="en-US" dirty="0" smtClean="0"/>
              <a:t>臺北市立圖書館服務據點</a:t>
            </a:r>
            <a:endParaRPr lang="zh-TW" altLang="en-US" dirty="0"/>
          </a:p>
        </p:txBody>
      </p:sp>
      <p:graphicFrame>
        <p:nvGraphicFramePr>
          <p:cNvPr id="148" name="內容版面配置區 14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1295554"/>
              </p:ext>
            </p:extLst>
          </p:nvPr>
        </p:nvGraphicFramePr>
        <p:xfrm>
          <a:off x="5151632" y="1380454"/>
          <a:ext cx="3170106" cy="2920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AB71D-4EF3-4E69-848D-0BAEE2FFEB11}" type="slidenum">
              <a:rPr lang="en-US" altLang="zh-TW" smtClean="0"/>
              <a:pPr>
                <a:defRPr/>
              </a:pPr>
              <a:t>3</a:t>
            </a:fld>
            <a:endParaRPr lang="en-US" altLang="zh-TW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392" y="1095605"/>
            <a:ext cx="4386223" cy="5497399"/>
          </a:xfrm>
          <a:prstGeom prst="rect">
            <a:avLst/>
          </a:prstGeom>
        </p:spPr>
      </p:pic>
      <p:grpSp>
        <p:nvGrpSpPr>
          <p:cNvPr id="8" name="群組 16"/>
          <p:cNvGrpSpPr>
            <a:grpSpLocks/>
          </p:cNvGrpSpPr>
          <p:nvPr/>
        </p:nvGrpSpPr>
        <p:grpSpPr bwMode="auto">
          <a:xfrm>
            <a:off x="4879011" y="4453606"/>
            <a:ext cx="3762056" cy="1774087"/>
            <a:chOff x="667958" y="4357694"/>
            <a:chExt cx="4372248" cy="1638916"/>
          </a:xfrm>
        </p:grpSpPr>
        <p:grpSp>
          <p:nvGrpSpPr>
            <p:cNvPr id="9" name="群組 12"/>
            <p:cNvGrpSpPr>
              <a:grpSpLocks/>
            </p:cNvGrpSpPr>
            <p:nvPr/>
          </p:nvGrpSpPr>
          <p:grpSpPr bwMode="auto">
            <a:xfrm>
              <a:off x="922548" y="4357694"/>
              <a:ext cx="4117657" cy="656321"/>
              <a:chOff x="922548" y="4357694"/>
              <a:chExt cx="4117657" cy="656321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1611267" y="4395800"/>
                <a:ext cx="3428938" cy="5970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zh-TW" altLang="zh-TW" spc="40" dirty="0">
                    <a:ln w="11430"/>
                    <a:solidFill>
                      <a:srgbClr val="000066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週二至週六</a:t>
                </a:r>
                <a:r>
                  <a:rPr lang="en-US" altLang="zh-TW" spc="40" dirty="0">
                    <a:ln w="11430"/>
                    <a:solidFill>
                      <a:srgbClr val="000066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8:30-21:00</a:t>
                </a:r>
                <a:endParaRPr lang="zh-TW" altLang="zh-TW" spc="40" dirty="0">
                  <a:ln w="11430"/>
                  <a:solidFill>
                    <a:srgbClr val="0000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>
                  <a:defRPr/>
                </a:pPr>
                <a:r>
                  <a:rPr lang="zh-TW" altLang="zh-TW" spc="40" dirty="0">
                    <a:ln w="11430"/>
                    <a:solidFill>
                      <a:srgbClr val="000066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週日、週一</a:t>
                </a:r>
                <a:r>
                  <a:rPr lang="en-US" altLang="zh-TW" spc="40" dirty="0">
                    <a:ln w="11430"/>
                    <a:solidFill>
                      <a:srgbClr val="000066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9:00-17:00</a:t>
                </a:r>
                <a:endParaRPr lang="en-US" altLang="zh-TW" sz="1600" spc="40" dirty="0">
                  <a:ln w="11430"/>
                  <a:solidFill>
                    <a:srgbClr val="0000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922548" y="4357694"/>
                <a:ext cx="763086" cy="6563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477"/>
                  </a:spcBef>
                  <a:defRPr/>
                </a:pPr>
                <a:r>
                  <a:rPr lang="zh-TW" altLang="en-US" spc="40" dirty="0">
                    <a:ln w="11430"/>
                    <a:solidFill>
                      <a:srgbClr val="000066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開放</a:t>
                </a:r>
                <a:endParaRPr lang="en-US" altLang="zh-TW" spc="40" dirty="0">
                  <a:ln w="11430"/>
                  <a:solidFill>
                    <a:srgbClr val="000066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>
                  <a:spcBef>
                    <a:spcPts val="477"/>
                  </a:spcBef>
                  <a:defRPr/>
                </a:pPr>
                <a:r>
                  <a:rPr lang="zh-TW" altLang="en-US" spc="40" dirty="0">
                    <a:ln w="11430"/>
                    <a:solidFill>
                      <a:srgbClr val="000066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時間</a:t>
                </a:r>
                <a:endParaRPr lang="en-US" altLang="zh-TW" spc="40" dirty="0">
                  <a:ln w="11430"/>
                  <a:solidFill>
                    <a:srgbClr val="000066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10" name="群組 11"/>
            <p:cNvGrpSpPr>
              <a:grpSpLocks/>
            </p:cNvGrpSpPr>
            <p:nvPr/>
          </p:nvGrpSpPr>
          <p:grpSpPr bwMode="auto">
            <a:xfrm>
              <a:off x="667958" y="5143630"/>
              <a:ext cx="4372248" cy="852980"/>
              <a:chOff x="667958" y="5143630"/>
              <a:chExt cx="4372248" cy="852980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1611268" y="5143630"/>
                <a:ext cx="3428938" cy="85298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zh-TW" altLang="zh-TW" spc="40" dirty="0">
                    <a:ln w="11430"/>
                    <a:solidFill>
                      <a:srgbClr val="000066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國定假日</a:t>
                </a:r>
                <a:endParaRPr lang="en-US" altLang="zh-TW" spc="40" dirty="0">
                  <a:ln w="11430"/>
                  <a:solidFill>
                    <a:srgbClr val="0000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>
                  <a:defRPr/>
                </a:pPr>
                <a:r>
                  <a:rPr lang="zh-TW" altLang="zh-TW" spc="40" dirty="0">
                    <a:ln w="11430"/>
                    <a:solidFill>
                      <a:srgbClr val="000066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每月第</a:t>
                </a:r>
                <a:r>
                  <a:rPr lang="en-US" altLang="zh-TW" spc="40" dirty="0">
                    <a:ln w="11430"/>
                    <a:solidFill>
                      <a:srgbClr val="000066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</a:t>
                </a:r>
                <a:r>
                  <a:rPr lang="zh-TW" altLang="zh-TW" spc="40" dirty="0">
                    <a:ln w="11430"/>
                    <a:solidFill>
                      <a:srgbClr val="000066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週週四</a:t>
                </a:r>
                <a:r>
                  <a:rPr lang="zh-TW" altLang="en-US" spc="40" dirty="0">
                    <a:ln w="11430"/>
                    <a:solidFill>
                      <a:srgbClr val="000066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圖書整理清潔日</a:t>
                </a:r>
                <a:endPara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667958" y="5281764"/>
                <a:ext cx="1037321" cy="3411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477"/>
                  </a:spcBef>
                  <a:defRPr/>
                </a:pPr>
                <a:r>
                  <a:rPr lang="zh-TW" altLang="en-US" spc="40" dirty="0">
                    <a:ln w="11430"/>
                    <a:solidFill>
                      <a:srgbClr val="000066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休館日</a:t>
                </a:r>
                <a:endParaRPr lang="en-US" altLang="zh-TW" spc="40" dirty="0">
                  <a:ln w="11430"/>
                  <a:solidFill>
                    <a:srgbClr val="000066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1894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館外連線方式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zh-TW" altLang="en-US" dirty="0"/>
              <a:t>登入北市圖電子資源整合查詢</a:t>
            </a:r>
            <a:r>
              <a:rPr lang="zh-TW" altLang="en-US" dirty="0" smtClean="0"/>
              <a:t>系統</a:t>
            </a:r>
            <a:endParaRPr lang="en-US" altLang="zh-TW" dirty="0" smtClean="0"/>
          </a:p>
          <a:p>
            <a:pPr marL="1257300" lvl="1" indent="-514350"/>
            <a:r>
              <a:rPr lang="zh-TW" altLang="en-US" dirty="0"/>
              <a:t>市圖首頁</a:t>
            </a:r>
            <a:r>
              <a:rPr lang="en-US" altLang="zh-TW" dirty="0"/>
              <a:t>&gt;</a:t>
            </a:r>
            <a:r>
              <a:rPr lang="zh-TW" altLang="en-US" dirty="0"/>
              <a:t>電子資源整合查詢系統</a:t>
            </a:r>
            <a:endParaRPr lang="en-US" altLang="zh-TW" dirty="0"/>
          </a:p>
          <a:p>
            <a:pPr marL="1257300" lvl="1" indent="-514350"/>
            <a:r>
              <a:rPr lang="en-US" altLang="zh-TW" b="1" dirty="0">
                <a:hlinkClick r:id="rId2"/>
              </a:rPr>
              <a:t>http://tinyurl.com/436huuc</a:t>
            </a:r>
            <a:endParaRPr lang="en-US" altLang="zh-TW" b="1" dirty="0"/>
          </a:p>
          <a:p>
            <a:pPr marL="1257300" lvl="1" indent="-514350"/>
            <a:r>
              <a:rPr lang="zh-TW" altLang="en-US" dirty="0"/>
              <a:t>輸入帳號</a:t>
            </a:r>
            <a:r>
              <a:rPr lang="en-US" altLang="zh-TW" dirty="0"/>
              <a:t>(</a:t>
            </a:r>
            <a:r>
              <a:rPr lang="zh-TW" altLang="en-US" dirty="0"/>
              <a:t>身份證字號</a:t>
            </a:r>
            <a:r>
              <a:rPr lang="en-US" altLang="zh-TW" dirty="0"/>
              <a:t>)</a:t>
            </a:r>
            <a:r>
              <a:rPr lang="zh-TW" altLang="en-US" dirty="0"/>
              <a:t>及密碼</a:t>
            </a:r>
            <a:endParaRPr lang="en-US" altLang="zh-TW" dirty="0"/>
          </a:p>
          <a:p>
            <a:pPr marL="514350" indent="-514350" algn="l">
              <a:buFont typeface="+mj-lt"/>
              <a:buAutoNum type="arabicPeriod"/>
            </a:pPr>
            <a:r>
              <a:rPr lang="zh-TW" altLang="en-US" dirty="0" smtClean="0"/>
              <a:t>搜尋要找的電子資源名稱→</a:t>
            </a:r>
            <a:endParaRPr lang="en-US" altLang="zh-TW" dirty="0" smtClean="0"/>
          </a:p>
          <a:p>
            <a:pPr marL="514350" indent="-514350" algn="l">
              <a:buFont typeface="+mj-lt"/>
              <a:buAutoNum type="arabicPeriod"/>
            </a:pPr>
            <a:r>
              <a:rPr lang="zh-TW" altLang="en-US" dirty="0" smtClean="0"/>
              <a:t>點選連結，連線完成！</a:t>
            </a:r>
            <a:endParaRPr lang="en-US" altLang="zh-TW" dirty="0"/>
          </a:p>
          <a:p>
            <a:pPr marL="514350" indent="-514350" algn="l">
              <a:buFont typeface="+mj-lt"/>
              <a:buAutoNum type="arabicPeriod"/>
            </a:pPr>
            <a:endParaRPr lang="zh-TW" alt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88224" y="3621021"/>
            <a:ext cx="2314650" cy="268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橢圓 7"/>
          <p:cNvSpPr/>
          <p:nvPr/>
        </p:nvSpPr>
        <p:spPr>
          <a:xfrm>
            <a:off x="6516216" y="4773152"/>
            <a:ext cx="864096" cy="480053"/>
          </a:xfrm>
          <a:prstGeom prst="ellipse">
            <a:avLst/>
          </a:prstGeom>
          <a:noFill/>
          <a:ln>
            <a:solidFill>
              <a:srgbClr val="B83D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9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043" y="1049329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dirty="0"/>
              <a:t>天下雜誌群</a:t>
            </a:r>
            <a:r>
              <a:rPr lang="zh-TW" altLang="en-US" dirty="0" smtClean="0"/>
              <a:t>知識庫</a:t>
            </a:r>
            <a:endParaRPr 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grpSp>
        <p:nvGrpSpPr>
          <p:cNvPr id="4" name="群組 3"/>
          <p:cNvGrpSpPr/>
          <p:nvPr/>
        </p:nvGrpSpPr>
        <p:grpSpPr>
          <a:xfrm>
            <a:off x="2123739" y="2180869"/>
            <a:ext cx="5005395" cy="4430471"/>
            <a:chOff x="2518933" y="1535168"/>
            <a:chExt cx="5005395" cy="3322853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518933" y="1535168"/>
              <a:ext cx="2485115" cy="33228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004048" y="1538837"/>
              <a:ext cx="2520280" cy="33191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0496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天下雜誌群知識庫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339752" y="1517077"/>
            <a:ext cx="6347048" cy="4525963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特色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收錄</a:t>
            </a:r>
            <a:r>
              <a:rPr lang="en-US" altLang="zh-TW" dirty="0"/>
              <a:t>《</a:t>
            </a:r>
            <a:r>
              <a:rPr lang="zh-TW" altLang="en-US" dirty="0"/>
              <a:t>天下雜誌</a:t>
            </a:r>
            <a:r>
              <a:rPr lang="en-US" altLang="zh-TW" dirty="0"/>
              <a:t>》</a:t>
            </a:r>
            <a:r>
              <a:rPr lang="zh-TW" altLang="en-US" dirty="0"/>
              <a:t>、</a:t>
            </a:r>
            <a:r>
              <a:rPr lang="en-US" altLang="zh-TW" dirty="0"/>
              <a:t>《</a:t>
            </a:r>
            <a:r>
              <a:rPr lang="zh-TW" altLang="en-US" dirty="0"/>
              <a:t>康健雜誌</a:t>
            </a:r>
            <a:r>
              <a:rPr lang="en-US" altLang="zh-TW" dirty="0"/>
              <a:t>》</a:t>
            </a:r>
            <a:r>
              <a:rPr lang="zh-TW" altLang="en-US" dirty="0"/>
              <a:t>、</a:t>
            </a:r>
            <a:r>
              <a:rPr lang="en-US" altLang="zh-TW" dirty="0"/>
              <a:t>《Cheers</a:t>
            </a:r>
            <a:r>
              <a:rPr lang="zh-TW" altLang="en-US" dirty="0"/>
              <a:t>雜誌</a:t>
            </a:r>
            <a:r>
              <a:rPr lang="en-US" altLang="zh-TW" dirty="0" smtClean="0"/>
              <a:t>》</a:t>
            </a:r>
            <a:r>
              <a:rPr lang="zh-TW" altLang="en-US" dirty="0"/>
              <a:t>、</a:t>
            </a:r>
            <a:r>
              <a:rPr lang="en-US" altLang="zh-TW" dirty="0" smtClean="0"/>
              <a:t>《</a:t>
            </a:r>
            <a:r>
              <a:rPr lang="zh-TW" altLang="en-US" dirty="0" smtClean="0"/>
              <a:t>親子天下</a:t>
            </a:r>
            <a:r>
              <a:rPr lang="zh-TW" altLang="en-US" dirty="0"/>
              <a:t>雜誌</a:t>
            </a:r>
            <a:r>
              <a:rPr lang="en-US" altLang="zh-TW" dirty="0" smtClean="0"/>
              <a:t>》</a:t>
            </a:r>
            <a:r>
              <a:rPr lang="zh-TW" altLang="en-US" dirty="0" smtClean="0"/>
              <a:t>；另包含「精采專特刊」</a:t>
            </a:r>
            <a:r>
              <a:rPr lang="zh-TW" altLang="en-US" dirty="0"/>
              <a:t>、「天下</a:t>
            </a:r>
            <a:r>
              <a:rPr lang="zh-TW" altLang="en-US" dirty="0" smtClean="0"/>
              <a:t>英文選粹」</a:t>
            </a:r>
            <a:r>
              <a:rPr lang="zh-TW" altLang="en-US" dirty="0"/>
              <a:t>、「天下調查</a:t>
            </a:r>
            <a:r>
              <a:rPr lang="zh-TW" altLang="en-US" dirty="0" smtClean="0"/>
              <a:t>中心」知識庫。</a:t>
            </a:r>
            <a:endParaRPr lang="en-US" altLang="zh-TW" dirty="0"/>
          </a:p>
          <a:p>
            <a:pPr lvl="1"/>
            <a:r>
              <a:rPr lang="zh-TW" altLang="en-US" dirty="0" smtClean="0"/>
              <a:t>各</a:t>
            </a:r>
            <a:r>
              <a:rPr lang="zh-TW" altLang="en-US" dirty="0"/>
              <a:t>刊不定期更新</a:t>
            </a:r>
            <a:endParaRPr lang="en-US" altLang="zh-TW" dirty="0" smtClean="0"/>
          </a:p>
          <a:p>
            <a:r>
              <a:rPr lang="zh-TW" altLang="en-US" dirty="0" smtClean="0"/>
              <a:t>學科</a:t>
            </a:r>
            <a:endParaRPr lang="en-US" altLang="zh-TW" dirty="0"/>
          </a:p>
          <a:p>
            <a:r>
              <a:rPr lang="zh-TW" altLang="en-US" dirty="0"/>
              <a:t>年齡</a:t>
            </a:r>
            <a:endParaRPr lang="en-US" altLang="zh-TW" dirty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707904" y="4883290"/>
            <a:ext cx="1596730" cy="46166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B83D0C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綜合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5434812" y="4883290"/>
            <a:ext cx="1607910" cy="46166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B83D0C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應用科學</a:t>
            </a:r>
            <a:endParaRPr lang="zh-TW" altLang="en-US" sz="2400" b="1" dirty="0">
              <a:solidFill>
                <a:srgbClr val="B83D0C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707904" y="5631631"/>
            <a:ext cx="1596730" cy="46166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1F497D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國中</a:t>
            </a:r>
            <a:endParaRPr lang="zh-TW" altLang="en-US" sz="2400" b="1" dirty="0">
              <a:solidFill>
                <a:srgbClr val="1F497D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164288" y="4863546"/>
            <a:ext cx="1607910" cy="46166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B83D0C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社會</a:t>
            </a:r>
            <a:r>
              <a:rPr lang="zh-TW" altLang="en-US" sz="2400" b="1" dirty="0" smtClean="0">
                <a:solidFill>
                  <a:srgbClr val="B83D0C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科學</a:t>
            </a:r>
            <a:endParaRPr lang="zh-TW" altLang="en-US" sz="2400" b="1" dirty="0">
              <a:solidFill>
                <a:srgbClr val="B83D0C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5091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天下雜誌群知識庫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339752" y="1517077"/>
            <a:ext cx="6347048" cy="4525963"/>
          </a:xfrm>
        </p:spPr>
        <p:txBody>
          <a:bodyPr>
            <a:normAutofit/>
          </a:bodyPr>
          <a:lstStyle/>
          <a:p>
            <a:r>
              <a:rPr lang="zh-TW" altLang="en-US" dirty="0"/>
              <a:t>收錄範圍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收錄</a:t>
            </a:r>
            <a:r>
              <a:rPr lang="en-US" altLang="zh-TW" dirty="0"/>
              <a:t>《</a:t>
            </a:r>
            <a:r>
              <a:rPr lang="zh-TW" altLang="en-US" dirty="0"/>
              <a:t>天下雜誌</a:t>
            </a:r>
            <a:r>
              <a:rPr lang="en-US" altLang="zh-TW" dirty="0"/>
              <a:t>》</a:t>
            </a:r>
            <a:r>
              <a:rPr lang="zh-TW" altLang="en-US" dirty="0"/>
              <a:t>、</a:t>
            </a:r>
            <a:r>
              <a:rPr lang="en-US" altLang="zh-TW" dirty="0"/>
              <a:t>《</a:t>
            </a:r>
            <a:r>
              <a:rPr lang="zh-TW" altLang="en-US" dirty="0"/>
              <a:t>康健雜誌</a:t>
            </a:r>
            <a:r>
              <a:rPr lang="en-US" altLang="zh-TW" dirty="0"/>
              <a:t>》</a:t>
            </a:r>
            <a:r>
              <a:rPr lang="zh-TW" altLang="en-US" dirty="0"/>
              <a:t>、</a:t>
            </a:r>
            <a:r>
              <a:rPr lang="en-US" altLang="zh-TW" dirty="0"/>
              <a:t>《Cheers</a:t>
            </a:r>
            <a:r>
              <a:rPr lang="zh-TW" altLang="en-US" dirty="0"/>
              <a:t>雜誌</a:t>
            </a:r>
            <a:r>
              <a:rPr lang="en-US" altLang="zh-TW" dirty="0" smtClean="0"/>
              <a:t>》</a:t>
            </a:r>
            <a:r>
              <a:rPr lang="zh-TW" altLang="en-US" dirty="0"/>
              <a:t>、</a:t>
            </a:r>
            <a:r>
              <a:rPr lang="en-US" altLang="zh-TW" dirty="0" smtClean="0"/>
              <a:t>《</a:t>
            </a:r>
            <a:r>
              <a:rPr lang="zh-TW" altLang="en-US" dirty="0" smtClean="0"/>
              <a:t>親子天下</a:t>
            </a:r>
            <a:r>
              <a:rPr lang="zh-TW" altLang="en-US" dirty="0"/>
              <a:t>雜誌</a:t>
            </a:r>
            <a:r>
              <a:rPr lang="en-US" altLang="zh-TW" dirty="0" smtClean="0"/>
              <a:t>》</a:t>
            </a:r>
            <a:endParaRPr lang="en-US" altLang="zh-TW" dirty="0"/>
          </a:p>
          <a:p>
            <a:pPr lvl="2"/>
            <a:r>
              <a:rPr lang="zh-TW" altLang="en-US" dirty="0" smtClean="0"/>
              <a:t>天下</a:t>
            </a:r>
            <a:r>
              <a:rPr lang="zh-TW" altLang="en-US" dirty="0"/>
              <a:t>雜誌：民國</a:t>
            </a:r>
            <a:r>
              <a:rPr lang="en-US" altLang="zh-TW" dirty="0"/>
              <a:t>70</a:t>
            </a:r>
            <a:r>
              <a:rPr lang="zh-TW" altLang="en-US" dirty="0"/>
              <a:t>年</a:t>
            </a:r>
            <a:r>
              <a:rPr lang="en-US" altLang="zh-TW" dirty="0"/>
              <a:t>6</a:t>
            </a:r>
            <a:r>
              <a:rPr lang="zh-TW" altLang="en-US" dirty="0"/>
              <a:t>月</a:t>
            </a:r>
            <a:r>
              <a:rPr lang="en-US" altLang="zh-TW" dirty="0"/>
              <a:t>1</a:t>
            </a:r>
            <a:r>
              <a:rPr lang="zh-TW" altLang="en-US" dirty="0"/>
              <a:t>日起至今。</a:t>
            </a:r>
          </a:p>
          <a:p>
            <a:pPr lvl="2"/>
            <a:r>
              <a:rPr lang="zh-TW" altLang="en-US" dirty="0" smtClean="0"/>
              <a:t>康健</a:t>
            </a:r>
            <a:r>
              <a:rPr lang="zh-TW" altLang="en-US" dirty="0"/>
              <a:t>雜誌：民國</a:t>
            </a:r>
            <a:r>
              <a:rPr lang="en-US" altLang="zh-TW" dirty="0"/>
              <a:t>87</a:t>
            </a:r>
            <a:r>
              <a:rPr lang="zh-TW" altLang="en-US" dirty="0"/>
              <a:t>年</a:t>
            </a:r>
            <a:r>
              <a:rPr lang="en-US" altLang="zh-TW" dirty="0"/>
              <a:t>9</a:t>
            </a:r>
            <a:r>
              <a:rPr lang="zh-TW" altLang="en-US" dirty="0"/>
              <a:t>月</a:t>
            </a:r>
            <a:r>
              <a:rPr lang="en-US" altLang="zh-TW" dirty="0"/>
              <a:t>1</a:t>
            </a:r>
            <a:r>
              <a:rPr lang="zh-TW" altLang="en-US" dirty="0"/>
              <a:t>日起至今。</a:t>
            </a:r>
          </a:p>
          <a:p>
            <a:pPr lvl="2"/>
            <a:r>
              <a:rPr lang="en-US" altLang="zh-TW" dirty="0" smtClean="0"/>
              <a:t>Cheers</a:t>
            </a:r>
            <a:r>
              <a:rPr lang="zh-TW" altLang="en-US" dirty="0"/>
              <a:t>雜誌：民國</a:t>
            </a:r>
            <a:r>
              <a:rPr lang="en-US" altLang="zh-TW" dirty="0"/>
              <a:t>89</a:t>
            </a:r>
            <a:r>
              <a:rPr lang="zh-TW" altLang="en-US" dirty="0"/>
              <a:t>年</a:t>
            </a:r>
            <a:r>
              <a:rPr lang="en-US" altLang="zh-TW" dirty="0"/>
              <a:t>10</a:t>
            </a:r>
            <a:r>
              <a:rPr lang="zh-TW" altLang="en-US" dirty="0"/>
              <a:t>月</a:t>
            </a:r>
            <a:r>
              <a:rPr lang="en-US" altLang="zh-TW" dirty="0"/>
              <a:t>1</a:t>
            </a:r>
            <a:r>
              <a:rPr lang="zh-TW" altLang="en-US" dirty="0"/>
              <a:t>日起至今。</a:t>
            </a:r>
          </a:p>
          <a:p>
            <a:pPr lvl="2"/>
            <a:r>
              <a:rPr lang="en-US" altLang="zh-TW" dirty="0" smtClean="0"/>
              <a:t>e-</a:t>
            </a:r>
            <a:r>
              <a:rPr lang="zh-TW" altLang="en-US" dirty="0"/>
              <a:t>天下雜誌：民國</a:t>
            </a:r>
            <a:r>
              <a:rPr lang="en-US" altLang="zh-TW" dirty="0"/>
              <a:t>90</a:t>
            </a:r>
            <a:r>
              <a:rPr lang="zh-TW" altLang="en-US" dirty="0"/>
              <a:t>年</a:t>
            </a:r>
            <a:r>
              <a:rPr lang="en-US" altLang="zh-TW" dirty="0"/>
              <a:t>1</a:t>
            </a:r>
            <a:r>
              <a:rPr lang="zh-TW" altLang="en-US" dirty="0"/>
              <a:t>月</a:t>
            </a:r>
            <a:r>
              <a:rPr lang="en-US" altLang="zh-TW" dirty="0"/>
              <a:t>1</a:t>
            </a:r>
            <a:r>
              <a:rPr lang="zh-TW" altLang="en-US" dirty="0"/>
              <a:t>日起至</a:t>
            </a:r>
            <a:r>
              <a:rPr lang="en-US" altLang="zh-TW" dirty="0"/>
              <a:t>94</a:t>
            </a:r>
            <a:r>
              <a:rPr lang="zh-TW" altLang="en-US" dirty="0"/>
              <a:t>年</a:t>
            </a:r>
            <a:r>
              <a:rPr lang="en-US" altLang="zh-TW" dirty="0"/>
              <a:t>12</a:t>
            </a:r>
            <a:r>
              <a:rPr lang="zh-TW" altLang="en-US" dirty="0"/>
              <a:t>月</a:t>
            </a:r>
            <a:r>
              <a:rPr lang="en-US" altLang="zh-TW" dirty="0"/>
              <a:t>1</a:t>
            </a:r>
            <a:r>
              <a:rPr lang="zh-TW" altLang="en-US" dirty="0"/>
              <a:t>日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4790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天下雜誌群知識庫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339752" y="1517077"/>
            <a:ext cx="6347048" cy="4525963"/>
          </a:xfrm>
        </p:spPr>
        <p:txBody>
          <a:bodyPr>
            <a:normAutofit lnSpcReduction="10000"/>
          </a:bodyPr>
          <a:lstStyle/>
          <a:p>
            <a:r>
              <a:rPr lang="zh-TW" altLang="en-US" dirty="0"/>
              <a:t>收錄範圍</a:t>
            </a:r>
            <a:endParaRPr lang="en-US" altLang="zh-TW" dirty="0"/>
          </a:p>
          <a:p>
            <a:pPr lvl="1"/>
            <a:r>
              <a:rPr lang="zh-TW" altLang="en-US" dirty="0"/>
              <a:t>收錄</a:t>
            </a:r>
            <a:r>
              <a:rPr lang="zh-TW" altLang="en-US" dirty="0" smtClean="0"/>
              <a:t>「</a:t>
            </a:r>
            <a:r>
              <a:rPr lang="zh-TW" altLang="en-US" dirty="0"/>
              <a:t>精采專特刊」、「天下英文選粹」、「天下調查中心」</a:t>
            </a:r>
            <a:r>
              <a:rPr lang="zh-TW" altLang="en-US" dirty="0" smtClean="0"/>
              <a:t>知識庫</a:t>
            </a:r>
            <a:endParaRPr lang="en-US" altLang="zh-TW" dirty="0"/>
          </a:p>
          <a:p>
            <a:pPr lvl="2"/>
            <a:r>
              <a:rPr lang="zh-TW" altLang="en-US" dirty="0" smtClean="0"/>
              <a:t>專</a:t>
            </a:r>
            <a:r>
              <a:rPr lang="zh-TW" altLang="en-US" dirty="0"/>
              <a:t>特刊知識庫：收錄內容包括教育特刊、大學指南、經典人物系列等獨立發行的專特刊。</a:t>
            </a:r>
          </a:p>
          <a:p>
            <a:pPr lvl="2"/>
            <a:r>
              <a:rPr lang="zh-TW" altLang="en-US" dirty="0" smtClean="0"/>
              <a:t>天下</a:t>
            </a:r>
            <a:r>
              <a:rPr lang="zh-TW" altLang="en-US" dirty="0"/>
              <a:t>英文：民</a:t>
            </a:r>
            <a:r>
              <a:rPr lang="en-US" altLang="zh-TW" dirty="0"/>
              <a:t>96</a:t>
            </a:r>
            <a:r>
              <a:rPr lang="zh-TW" altLang="en-US" dirty="0"/>
              <a:t>年起，天下英文版本，累積近</a:t>
            </a:r>
            <a:r>
              <a:rPr lang="en-US" altLang="zh-TW" dirty="0"/>
              <a:t>200</a:t>
            </a:r>
            <a:r>
              <a:rPr lang="zh-TW" altLang="en-US" dirty="0"/>
              <a:t>篇文章。</a:t>
            </a:r>
          </a:p>
          <a:p>
            <a:pPr lvl="2"/>
            <a:r>
              <a:rPr lang="zh-TW" altLang="en-US" dirty="0" smtClean="0"/>
              <a:t>天下</a:t>
            </a:r>
            <a:r>
              <a:rPr lang="zh-TW" altLang="en-US" dirty="0"/>
              <a:t>調查中心：累積天下雜誌群</a:t>
            </a:r>
            <a:r>
              <a:rPr lang="en-US" altLang="zh-TW" dirty="0"/>
              <a:t>4</a:t>
            </a:r>
            <a:r>
              <a:rPr lang="zh-TW" altLang="en-US" dirty="0"/>
              <a:t>本雜誌</a:t>
            </a:r>
            <a:r>
              <a:rPr lang="en-US" altLang="zh-TW" dirty="0"/>
              <a:t>29</a:t>
            </a:r>
            <a:r>
              <a:rPr lang="zh-TW" altLang="en-US" dirty="0"/>
              <a:t>年來各項重點調查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2014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天下雜誌群知識庫操作</a:t>
            </a:r>
            <a:r>
              <a:rPr lang="zh-TW" altLang="en-US" dirty="0" smtClean="0"/>
              <a:t>步驟</a:t>
            </a:r>
            <a:r>
              <a:rPr lang="en-US" altLang="zh-TW" dirty="0" smtClean="0"/>
              <a:t>123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①依主題或年份瀏覽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93323" y="2372884"/>
            <a:ext cx="4166681" cy="3936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754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天下雜誌群知識庫操作</a:t>
            </a:r>
            <a:r>
              <a:rPr lang="zh-TW" altLang="en-US" dirty="0" smtClean="0"/>
              <a:t>步驟</a:t>
            </a:r>
            <a:r>
              <a:rPr lang="en-US" altLang="zh-TW" dirty="0" smtClean="0"/>
              <a:t>123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②可快速檢索</a:t>
            </a:r>
            <a:r>
              <a:rPr lang="zh-TW" altLang="en-US" dirty="0"/>
              <a:t>及</a:t>
            </a:r>
            <a:r>
              <a:rPr lang="zh-TW" altLang="en-US" dirty="0" smtClean="0"/>
              <a:t>多欄位搜尋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76248" y="2180867"/>
            <a:ext cx="4000930" cy="4504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21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天下雜誌群知識庫操作</a:t>
            </a:r>
            <a:r>
              <a:rPr lang="zh-TW" altLang="en-US" dirty="0" smtClean="0"/>
              <a:t>步驟</a:t>
            </a:r>
            <a:r>
              <a:rPr lang="en-US" altLang="zh-TW" dirty="0" smtClean="0"/>
              <a:t>123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③可選擇檔案開啟方式</a:t>
            </a:r>
            <a:r>
              <a:rPr lang="en-US" altLang="zh-TW" dirty="0" smtClean="0"/>
              <a:t>(</a:t>
            </a:r>
            <a:r>
              <a:rPr lang="zh-TW" altLang="en-US" dirty="0" smtClean="0"/>
              <a:t>推薦</a:t>
            </a:r>
            <a:r>
              <a:rPr lang="en-US" altLang="zh-TW" dirty="0" smtClean="0"/>
              <a:t>PDF</a:t>
            </a:r>
            <a:r>
              <a:rPr lang="zh-TW" altLang="en-US" dirty="0" smtClean="0"/>
              <a:t>版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87824" y="2315553"/>
            <a:ext cx="4742168" cy="4236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550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28733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dirty="0"/>
              <a:t>國語日報知識庫</a:t>
            </a:r>
            <a:endParaRPr 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96147" y="2084857"/>
            <a:ext cx="2668731" cy="4382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598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國語日報知識庫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339752" y="1517077"/>
            <a:ext cx="6347048" cy="4525963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特色</a:t>
            </a:r>
            <a:endParaRPr lang="en-US" altLang="zh-TW" dirty="0" smtClean="0"/>
          </a:p>
          <a:p>
            <a:pPr lvl="1"/>
            <a:r>
              <a:rPr lang="zh-TW" altLang="en-US" dirty="0"/>
              <a:t>收錄</a:t>
            </a:r>
            <a:r>
              <a:rPr lang="en-US" altLang="zh-TW" dirty="0"/>
              <a:t>2009</a:t>
            </a:r>
            <a:r>
              <a:rPr lang="zh-TW" altLang="en-US" dirty="0"/>
              <a:t>年起至前</a:t>
            </a:r>
            <a:r>
              <a:rPr lang="en-US" altLang="zh-TW" dirty="0"/>
              <a:t>1</a:t>
            </a:r>
            <a:r>
              <a:rPr lang="zh-TW" altLang="en-US" dirty="0"/>
              <a:t>週</a:t>
            </a:r>
            <a:r>
              <a:rPr lang="zh-TW" altLang="en-US" dirty="0" smtClean="0"/>
              <a:t>之報紙影像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每日更新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提供</a:t>
            </a:r>
            <a:r>
              <a:rPr lang="en-US" altLang="zh-TW" dirty="0" smtClean="0"/>
              <a:t>20</a:t>
            </a:r>
            <a:r>
              <a:rPr lang="zh-TW" altLang="en-US" dirty="0" smtClean="0"/>
              <a:t>個精選分類及讀報題庫</a:t>
            </a:r>
            <a:endParaRPr lang="en-US" altLang="zh-TW" dirty="0" smtClean="0"/>
          </a:p>
          <a:p>
            <a:r>
              <a:rPr lang="zh-TW" altLang="en-US" dirty="0"/>
              <a:t>學科</a:t>
            </a:r>
            <a:endParaRPr lang="en-US" altLang="zh-TW" dirty="0"/>
          </a:p>
          <a:p>
            <a:r>
              <a:rPr lang="zh-TW" altLang="en-US" dirty="0"/>
              <a:t>年齡</a:t>
            </a:r>
            <a:endParaRPr lang="en-US" altLang="zh-TW" dirty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707904" y="4005064"/>
            <a:ext cx="1596730" cy="46166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B83D0C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綜合</a:t>
            </a:r>
            <a:endParaRPr lang="zh-TW" altLang="en-US" sz="2400" b="1" dirty="0">
              <a:solidFill>
                <a:srgbClr val="B83D0C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737640" y="4792895"/>
            <a:ext cx="1914489" cy="46166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1F497D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國小低年級</a:t>
            </a:r>
            <a:endParaRPr lang="zh-TW" altLang="en-US" sz="2400" b="1" dirty="0">
              <a:solidFill>
                <a:srgbClr val="1F497D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724137" y="4792895"/>
            <a:ext cx="1914489" cy="46166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1F497D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國小中年級</a:t>
            </a:r>
            <a:endParaRPr lang="zh-TW" altLang="en-US" sz="2400" b="1" dirty="0">
              <a:solidFill>
                <a:srgbClr val="1F497D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737640" y="5464970"/>
            <a:ext cx="1914489" cy="46166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1F497D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國小高年級</a:t>
            </a:r>
            <a:endParaRPr lang="zh-TW" altLang="en-US" sz="2400" b="1" dirty="0">
              <a:solidFill>
                <a:srgbClr val="1F497D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323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319" y="529729"/>
            <a:ext cx="7512752" cy="6060544"/>
          </a:xfrm>
          <a:prstGeom prst="rect">
            <a:avLst/>
          </a:prstGeom>
        </p:spPr>
      </p:pic>
      <p:pic>
        <p:nvPicPr>
          <p:cNvPr id="2050" name="Picture 2" descr="http://www.tpml.edu.tw/site/tcg/public/MMO/%E5%9C%96%E6%9B%B8%E9%A4%A8_MMO/7%E6%B0%91103%E7%A6%8F%E5%BE%B7%E6%99%BA%E6%85%A7%E5%9C%96%E6%9B%B8%E9%A4%A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249" y="529731"/>
            <a:ext cx="2407419" cy="18055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440377" y="2357756"/>
            <a:ext cx="2880868" cy="369306"/>
          </a:xfrm>
          <a:prstGeom prst="rect">
            <a:avLst/>
          </a:prstGeom>
          <a:noFill/>
        </p:spPr>
        <p:txBody>
          <a:bodyPr wrap="none" lIns="91416" tIns="45707" rIns="91416" bIns="45707" rtlCol="0">
            <a:spAutoFit/>
          </a:bodyPr>
          <a:lstStyle/>
          <a:p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松山家商</a:t>
            </a:r>
            <a:r>
              <a:rPr lang="en-US" altLang="zh-TW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福德智慧圖書館</a:t>
            </a:r>
            <a:endParaRPr lang="zh-TW" altLang="en-US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9419" y="529731"/>
            <a:ext cx="2719223" cy="18055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6038316" y="2335293"/>
            <a:ext cx="2880868" cy="369306"/>
          </a:xfrm>
          <a:prstGeom prst="rect">
            <a:avLst/>
          </a:prstGeom>
          <a:noFill/>
        </p:spPr>
        <p:txBody>
          <a:bodyPr wrap="none" lIns="91416" tIns="45707" rIns="91416" bIns="45707" rtlCol="0">
            <a:spAutoFit/>
          </a:bodyPr>
          <a:lstStyle/>
          <a:p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百齡國小</a:t>
            </a:r>
            <a:r>
              <a:rPr lang="en-US" altLang="zh-TW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百齡智慧圖書館</a:t>
            </a:r>
            <a:endParaRPr lang="zh-TW" altLang="en-US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40377" y="6149589"/>
            <a:ext cx="2880868" cy="369306"/>
          </a:xfrm>
          <a:prstGeom prst="rect">
            <a:avLst/>
          </a:prstGeom>
          <a:noFill/>
        </p:spPr>
        <p:txBody>
          <a:bodyPr wrap="none" lIns="91416" tIns="45707" rIns="91416" bIns="45707" rtlCol="0">
            <a:spAutoFit/>
          </a:bodyPr>
          <a:lstStyle/>
          <a:p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成德國</a:t>
            </a:r>
            <a:r>
              <a:rPr lang="zh-TW" altLang="en-US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</a:t>
            </a:r>
            <a:r>
              <a:rPr lang="en-US" altLang="zh-TW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龍華民眾閱覽室</a:t>
            </a:r>
            <a:endParaRPr lang="zh-TW" altLang="en-US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453" y="4664043"/>
            <a:ext cx="2579418" cy="1459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字方塊 12"/>
          <p:cNvSpPr txBox="1"/>
          <p:nvPr/>
        </p:nvSpPr>
        <p:spPr>
          <a:xfrm>
            <a:off x="6298006" y="6127316"/>
            <a:ext cx="2188371" cy="369306"/>
          </a:xfrm>
          <a:prstGeom prst="rect">
            <a:avLst/>
          </a:prstGeom>
          <a:noFill/>
        </p:spPr>
        <p:txBody>
          <a:bodyPr wrap="none" lIns="91416" tIns="45707" rIns="91416" bIns="45707" rtlCol="0">
            <a:spAutoFit/>
          </a:bodyPr>
          <a:lstStyle/>
          <a:p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西湖國中</a:t>
            </a:r>
            <a:r>
              <a:rPr lang="en-US" altLang="zh-TW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西中分館</a:t>
            </a:r>
            <a:endParaRPr lang="zh-TW" altLang="en-US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0490" y="4753346"/>
            <a:ext cx="2703445" cy="13699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768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國語日報知識庫操作步驟</a:t>
            </a:r>
            <a:r>
              <a:rPr lang="en-US" altLang="zh-TW" dirty="0"/>
              <a:t>123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①</a:t>
            </a:r>
            <a:r>
              <a:rPr lang="zh-TW" altLang="en-US" dirty="0"/>
              <a:t>為</a:t>
            </a:r>
            <a:r>
              <a:rPr lang="zh-TW" altLang="en-US" dirty="0" smtClean="0"/>
              <a:t>「定址</a:t>
            </a:r>
            <a:r>
              <a:rPr lang="zh-TW" altLang="en-US" dirty="0"/>
              <a:t>會員</a:t>
            </a:r>
            <a:r>
              <a:rPr lang="zh-TW" altLang="en-US" dirty="0" smtClean="0"/>
              <a:t>」身分</a:t>
            </a:r>
            <a:endParaRPr lang="zh-TW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131840" y="2433571"/>
            <a:ext cx="4507514" cy="367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468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國語日報知識庫操作</a:t>
            </a:r>
            <a:r>
              <a:rPr lang="zh-TW" altLang="en-US" dirty="0" smtClean="0"/>
              <a:t>步驟</a:t>
            </a:r>
            <a:r>
              <a:rPr lang="en-US" altLang="zh-TW" dirty="0" smtClean="0"/>
              <a:t>123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/>
              <a:t>②利用關鍵字搜尋或依日期</a:t>
            </a:r>
            <a:r>
              <a:rPr lang="zh-TW" altLang="en-US" dirty="0" smtClean="0"/>
              <a:t>瀏覽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99800" y="2564904"/>
            <a:ext cx="5544617" cy="3648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72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國語日報知識庫操作</a:t>
            </a:r>
            <a:r>
              <a:rPr lang="zh-TW" altLang="en-US" dirty="0" smtClean="0"/>
              <a:t>步驟</a:t>
            </a:r>
            <a:r>
              <a:rPr lang="en-US" altLang="zh-TW" dirty="0" smtClean="0"/>
              <a:t>123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/>
              <a:t>③精選</a:t>
            </a:r>
            <a:r>
              <a:rPr lang="zh-TW" altLang="en-US" dirty="0" smtClean="0"/>
              <a:t>分類：相關主題新聞一把抓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52994" y="2276878"/>
            <a:ext cx="4303274" cy="4216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241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2723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dirty="0"/>
              <a:t>空中英語教室</a:t>
            </a:r>
            <a:r>
              <a:rPr lang="en-US" altLang="zh-TW" dirty="0"/>
              <a:t>-</a:t>
            </a:r>
            <a:r>
              <a:rPr lang="zh-TW" altLang="en-US" dirty="0"/>
              <a:t>影音典藏學習</a:t>
            </a:r>
            <a:r>
              <a:rPr lang="zh-TW" altLang="en-US" dirty="0" smtClean="0"/>
              <a:t>系統</a:t>
            </a:r>
            <a:endParaRPr 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39761" y="1988840"/>
            <a:ext cx="4562611" cy="4353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18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空中英語教室</a:t>
            </a:r>
            <a:r>
              <a:rPr lang="en-US" altLang="zh-TW" dirty="0"/>
              <a:t>-</a:t>
            </a:r>
            <a:r>
              <a:rPr lang="zh-TW" altLang="en-US" dirty="0"/>
              <a:t>影音典藏學習系統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339752" y="1517077"/>
            <a:ext cx="6347048" cy="4525963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特色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包含</a:t>
            </a:r>
            <a:r>
              <a:rPr lang="en-US" altLang="zh-TW" dirty="0" smtClean="0"/>
              <a:t>《</a:t>
            </a:r>
            <a:r>
              <a:rPr lang="zh-TW" altLang="en-US" dirty="0" smtClean="0"/>
              <a:t>大家說英語</a:t>
            </a:r>
            <a:r>
              <a:rPr lang="en-US" altLang="zh-TW" dirty="0" smtClean="0"/>
              <a:t>》</a:t>
            </a:r>
            <a:r>
              <a:rPr lang="zh-TW" altLang="en-US" dirty="0" smtClean="0"/>
              <a:t>及</a:t>
            </a:r>
            <a:r>
              <a:rPr lang="en-US" altLang="zh-TW" dirty="0" smtClean="0"/>
              <a:t>《</a:t>
            </a:r>
            <a:r>
              <a:rPr lang="zh-TW" altLang="en-US" dirty="0" smtClean="0"/>
              <a:t>空中英語教室</a:t>
            </a:r>
            <a:r>
              <a:rPr lang="en-US" altLang="zh-TW" dirty="0" smtClean="0"/>
              <a:t>》</a:t>
            </a:r>
          </a:p>
          <a:p>
            <a:pPr lvl="1"/>
            <a:r>
              <a:rPr lang="en-US" altLang="zh-TW" dirty="0" smtClean="0"/>
              <a:t>2012.01~</a:t>
            </a:r>
            <a:r>
              <a:rPr lang="zh-TW" altLang="en-US" dirty="0" smtClean="0"/>
              <a:t>迄今，每日更新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可自訂聽力練習難度</a:t>
            </a:r>
            <a:endParaRPr lang="en-US" altLang="zh-TW" dirty="0" smtClean="0"/>
          </a:p>
          <a:p>
            <a:r>
              <a:rPr lang="zh-TW" altLang="en-US" dirty="0" smtClean="0"/>
              <a:t>學科</a:t>
            </a:r>
            <a:endParaRPr lang="en-US" altLang="zh-TW" dirty="0"/>
          </a:p>
          <a:p>
            <a:r>
              <a:rPr lang="zh-TW" altLang="en-US" dirty="0"/>
              <a:t>年齡</a:t>
            </a:r>
            <a:endParaRPr lang="en-US" altLang="zh-TW" dirty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3756178" y="4005064"/>
            <a:ext cx="1607910" cy="46166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B83D0C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英文</a:t>
            </a:r>
            <a:endParaRPr lang="zh-TW" altLang="en-US" sz="2400" b="1" dirty="0">
              <a:solidFill>
                <a:srgbClr val="B83D0C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783582" y="5379567"/>
            <a:ext cx="1596730" cy="46166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1F497D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國中</a:t>
            </a:r>
            <a:endParaRPr lang="zh-TW" altLang="en-US" sz="2400" b="1" dirty="0">
              <a:solidFill>
                <a:srgbClr val="1F497D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756180" y="4725144"/>
            <a:ext cx="1914489" cy="46166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1F497D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國小低年級</a:t>
            </a:r>
            <a:endParaRPr lang="zh-TW" altLang="en-US" sz="2400" b="1" dirty="0">
              <a:solidFill>
                <a:srgbClr val="1F497D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742684" y="4725144"/>
            <a:ext cx="1914489" cy="46166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1F497D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國小中年級</a:t>
            </a:r>
            <a:endParaRPr lang="zh-TW" altLang="en-US" sz="2400" b="1" dirty="0">
              <a:solidFill>
                <a:srgbClr val="1F497D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756180" y="5397219"/>
            <a:ext cx="1914489" cy="46166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1F497D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國小高年級</a:t>
            </a:r>
            <a:endParaRPr lang="zh-TW" altLang="en-US" sz="2400" b="1" dirty="0">
              <a:solidFill>
                <a:srgbClr val="1F497D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8595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空中英語教室操作步驟</a:t>
            </a:r>
            <a:r>
              <a:rPr lang="en-US" altLang="zh-TW" dirty="0"/>
              <a:t>123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①</a:t>
            </a:r>
            <a:r>
              <a:rPr lang="zh-TW" altLang="en-US" dirty="0"/>
              <a:t> </a:t>
            </a:r>
            <a:r>
              <a:rPr lang="zh-TW" altLang="en-US" dirty="0" smtClean="0"/>
              <a:t>「</a:t>
            </a:r>
            <a:r>
              <a:rPr lang="en-US" altLang="zh-TW" dirty="0"/>
              <a:t>IP</a:t>
            </a:r>
            <a:r>
              <a:rPr lang="zh-TW" altLang="en-US" dirty="0"/>
              <a:t>驗證」</a:t>
            </a:r>
            <a:r>
              <a:rPr lang="en-US" altLang="zh-TW" dirty="0"/>
              <a:t>Login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123728" y="2197801"/>
            <a:ext cx="6408712" cy="4425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橢圓 4"/>
          <p:cNvSpPr/>
          <p:nvPr/>
        </p:nvSpPr>
        <p:spPr>
          <a:xfrm>
            <a:off x="6876256" y="2533916"/>
            <a:ext cx="1296144" cy="1509925"/>
          </a:xfrm>
          <a:prstGeom prst="ellipse">
            <a:avLst/>
          </a:prstGeom>
          <a:noFill/>
          <a:ln>
            <a:solidFill>
              <a:srgbClr val="B83D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33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空中英語教室操作</a:t>
            </a:r>
            <a:r>
              <a:rPr lang="zh-TW" altLang="en-US" dirty="0" smtClean="0"/>
              <a:t>步驟</a:t>
            </a:r>
            <a:r>
              <a:rPr lang="en-US" altLang="zh-TW" dirty="0" smtClean="0"/>
              <a:t>123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/>
              <a:t>②點選</a:t>
            </a:r>
            <a:r>
              <a:rPr lang="zh-TW" altLang="en-US" dirty="0" smtClean="0"/>
              <a:t>想看的雜誌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818677" y="2396885"/>
            <a:ext cx="5353727" cy="3888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183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空中英語教室操作</a:t>
            </a:r>
            <a:r>
              <a:rPr lang="zh-TW" altLang="en-US" dirty="0" smtClean="0"/>
              <a:t>步驟</a:t>
            </a:r>
            <a:r>
              <a:rPr lang="en-US" altLang="zh-TW" dirty="0" smtClean="0"/>
              <a:t>123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③</a:t>
            </a:r>
            <a:r>
              <a:rPr lang="zh-TW" altLang="en-US" dirty="0" smtClean="0">
                <a:latin typeface="文鼎細圓" panose="020F0309000000000000" pitchFamily="49" charset="-120"/>
                <a:ea typeface="文鼎細圓" panose="020F0309000000000000" pitchFamily="49" charset="-120"/>
              </a:rPr>
              <a:t>瀏覽節目</a:t>
            </a:r>
            <a:r>
              <a:rPr lang="zh-TW" altLang="en-US" dirty="0" smtClean="0"/>
              <a:t>，或搜尋節目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555776" y="2276878"/>
            <a:ext cx="5723618" cy="4216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640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凌網</a:t>
            </a:r>
            <a:r>
              <a:rPr lang="en-US" altLang="zh-TW" dirty="0" err="1"/>
              <a:t>HyRead</a:t>
            </a:r>
            <a:r>
              <a:rPr lang="zh-TW" altLang="en-US" dirty="0"/>
              <a:t>電子</a:t>
            </a:r>
            <a:r>
              <a:rPr lang="zh-TW" altLang="en-US" dirty="0" smtClean="0"/>
              <a:t>書</a:t>
            </a:r>
            <a:r>
              <a:rPr lang="en-US" altLang="zh-TW" dirty="0"/>
              <a:t>/</a:t>
            </a:r>
            <a:r>
              <a:rPr lang="zh-TW" altLang="en-US" dirty="0" smtClean="0"/>
              <a:t>電子期刊</a:t>
            </a:r>
            <a:endParaRPr 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1640" y="1943913"/>
            <a:ext cx="6589246" cy="4461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656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凌網</a:t>
            </a:r>
            <a:r>
              <a:rPr lang="en-US" altLang="zh-TW" dirty="0" err="1"/>
              <a:t>HyRead</a:t>
            </a:r>
            <a:r>
              <a:rPr lang="zh-TW" altLang="en-US" dirty="0"/>
              <a:t>電子書</a:t>
            </a:r>
            <a:r>
              <a:rPr lang="en-US" altLang="zh-TW" dirty="0"/>
              <a:t>/</a:t>
            </a:r>
            <a:r>
              <a:rPr lang="zh-TW" altLang="en-US" dirty="0"/>
              <a:t>電子期刊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339752" y="1508788"/>
            <a:ext cx="6347048" cy="4525963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特色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電子書</a:t>
            </a:r>
            <a:r>
              <a:rPr lang="en-US" altLang="zh-TW" b="1" dirty="0" smtClean="0">
                <a:solidFill>
                  <a:srgbClr val="002060"/>
                </a:solidFill>
              </a:rPr>
              <a:t>747</a:t>
            </a:r>
            <a:r>
              <a:rPr lang="zh-TW" altLang="en-US" dirty="0" smtClean="0"/>
              <a:t>種，電子雜誌</a:t>
            </a:r>
            <a:r>
              <a:rPr lang="en-US" altLang="zh-TW" b="1" dirty="0" smtClean="0">
                <a:solidFill>
                  <a:srgbClr val="002060"/>
                </a:solidFill>
              </a:rPr>
              <a:t>103</a:t>
            </a:r>
            <a:r>
              <a:rPr lang="zh-TW" altLang="en-US" dirty="0" smtClean="0"/>
              <a:t>種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電子雜誌提供</a:t>
            </a:r>
            <a:r>
              <a:rPr lang="zh-TW" altLang="en-US" b="1" dirty="0" smtClean="0">
                <a:solidFill>
                  <a:srgbClr val="002060"/>
                </a:solidFill>
              </a:rPr>
              <a:t>近</a:t>
            </a:r>
            <a:r>
              <a:rPr lang="en-US" altLang="zh-TW" b="1" dirty="0" smtClean="0">
                <a:solidFill>
                  <a:srgbClr val="002060"/>
                </a:solidFill>
              </a:rPr>
              <a:t>1</a:t>
            </a:r>
            <a:r>
              <a:rPr lang="zh-TW" altLang="en-US" b="1" dirty="0" smtClean="0">
                <a:solidFill>
                  <a:srgbClr val="002060"/>
                </a:solidFill>
              </a:rPr>
              <a:t>年</a:t>
            </a:r>
            <a:r>
              <a:rPr lang="zh-TW" altLang="en-US" dirty="0" smtClean="0"/>
              <a:t>過刊</a:t>
            </a:r>
            <a:endParaRPr lang="en-US" altLang="zh-TW" dirty="0" smtClean="0"/>
          </a:p>
          <a:p>
            <a:pPr lvl="1"/>
            <a:r>
              <a:rPr lang="zh-TW" altLang="en-US" dirty="0"/>
              <a:t>使用率</a:t>
            </a:r>
            <a:r>
              <a:rPr lang="zh-TW" altLang="en-US" dirty="0" smtClean="0"/>
              <a:t>最高的電子書平台</a:t>
            </a:r>
            <a:endParaRPr lang="en-US" altLang="zh-TW" dirty="0" smtClean="0"/>
          </a:p>
          <a:p>
            <a:r>
              <a:rPr lang="zh-TW" altLang="en-US" dirty="0" smtClean="0"/>
              <a:t>學科</a:t>
            </a:r>
            <a:endParaRPr lang="en-US" altLang="zh-TW" dirty="0" smtClean="0"/>
          </a:p>
          <a:p>
            <a:r>
              <a:rPr lang="zh-TW" altLang="en-US" dirty="0"/>
              <a:t>年齡</a:t>
            </a:r>
            <a:endParaRPr lang="en-US" altLang="zh-TW" dirty="0" smtClean="0"/>
          </a:p>
          <a:p>
            <a:pPr marL="457200" lvl="1" indent="0">
              <a:buNone/>
            </a:pP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635896" y="3501008"/>
            <a:ext cx="1584176" cy="46166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B83D0C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自然</a:t>
            </a:r>
            <a:endParaRPr lang="zh-TW" altLang="en-US" sz="2400" b="1" dirty="0">
              <a:solidFill>
                <a:srgbClr val="B83D0C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292080" y="3512622"/>
            <a:ext cx="1656184" cy="46166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B83D0C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語言學習</a:t>
            </a:r>
            <a:endParaRPr lang="zh-TW" altLang="en-US" sz="2400" b="1" dirty="0">
              <a:solidFill>
                <a:srgbClr val="B83D0C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580112" y="5048793"/>
            <a:ext cx="1872208" cy="46166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1F497D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國中</a:t>
            </a:r>
            <a:endParaRPr lang="zh-TW" altLang="en-US" sz="2400" b="1" dirty="0">
              <a:solidFill>
                <a:srgbClr val="1F497D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635896" y="4376718"/>
            <a:ext cx="1872208" cy="46166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1F497D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國小低年級</a:t>
            </a:r>
            <a:endParaRPr lang="zh-TW" altLang="en-US" sz="2400" b="1" dirty="0">
              <a:solidFill>
                <a:srgbClr val="1F497D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5580112" y="4376718"/>
            <a:ext cx="1872208" cy="46166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1F497D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國小中年級</a:t>
            </a:r>
            <a:endParaRPr lang="zh-TW" altLang="en-US" sz="2400" b="1" dirty="0">
              <a:solidFill>
                <a:srgbClr val="1F497D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635896" y="5048793"/>
            <a:ext cx="1872208" cy="46166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1F497D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國小高年級</a:t>
            </a:r>
            <a:endParaRPr lang="zh-TW" altLang="en-US" sz="2400" b="1" dirty="0">
              <a:solidFill>
                <a:srgbClr val="1F497D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7020272" y="3512622"/>
            <a:ext cx="1584176" cy="46166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B83D0C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科普</a:t>
            </a:r>
          </a:p>
        </p:txBody>
      </p:sp>
    </p:spTree>
    <p:extLst>
      <p:ext uri="{BB962C8B-B14F-4D97-AF65-F5344CB8AC3E}">
        <p14:creationId xmlns:p14="http://schemas.microsoft.com/office/powerpoint/2010/main" val="378684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876" y="603770"/>
            <a:ext cx="6920549" cy="5991337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923" y="416305"/>
            <a:ext cx="2611426" cy="19585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9690" y="416308"/>
            <a:ext cx="2492466" cy="17870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4587" y="4673521"/>
            <a:ext cx="3242672" cy="1921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237" y="4673519"/>
            <a:ext cx="2562112" cy="1921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49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C00000"/>
                </a:solidFill>
              </a:rPr>
              <a:t>凌網</a:t>
            </a:r>
            <a:r>
              <a:rPr lang="en-US" altLang="zh-TW" dirty="0" err="1">
                <a:solidFill>
                  <a:srgbClr val="C00000"/>
                </a:solidFill>
              </a:rPr>
              <a:t>HyRead</a:t>
            </a:r>
            <a:r>
              <a:rPr lang="zh-TW" altLang="en-US" dirty="0">
                <a:solidFill>
                  <a:srgbClr val="C00000"/>
                </a:solidFill>
              </a:rPr>
              <a:t>電子書</a:t>
            </a:r>
            <a:r>
              <a:rPr lang="en-US" altLang="zh-TW" dirty="0">
                <a:solidFill>
                  <a:srgbClr val="C00000"/>
                </a:solidFill>
              </a:rPr>
              <a:t>/</a:t>
            </a:r>
            <a:r>
              <a:rPr lang="zh-TW" altLang="en-US" dirty="0">
                <a:solidFill>
                  <a:srgbClr val="C00000"/>
                </a:solidFill>
              </a:rPr>
              <a:t>電子期刊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借閱規定</a:t>
            </a:r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pPr marL="0" indent="0">
              <a:buNone/>
            </a:pPr>
            <a:r>
              <a:rPr lang="en-US" altLang="zh-TW" dirty="0" smtClean="0">
                <a:solidFill>
                  <a:srgbClr val="C00000"/>
                </a:solidFill>
              </a:rPr>
              <a:t>=</a:t>
            </a:r>
            <a:r>
              <a:rPr lang="zh-TW" altLang="en-US" dirty="0" smtClean="0">
                <a:solidFill>
                  <a:srgbClr val="C00000"/>
                </a:solidFill>
              </a:rPr>
              <a:t> 每人可借閱</a:t>
            </a:r>
            <a:r>
              <a:rPr lang="en-US" altLang="zh-TW" b="1" dirty="0" smtClean="0">
                <a:solidFill>
                  <a:srgbClr val="C00000"/>
                </a:solidFill>
              </a:rPr>
              <a:t>4</a:t>
            </a:r>
            <a:r>
              <a:rPr lang="zh-TW" altLang="en-US" dirty="0" smtClean="0">
                <a:solidFill>
                  <a:srgbClr val="C00000"/>
                </a:solidFill>
              </a:rPr>
              <a:t>本書</a:t>
            </a:r>
            <a:r>
              <a:rPr lang="en-US" altLang="zh-TW" dirty="0" smtClean="0">
                <a:solidFill>
                  <a:srgbClr val="C00000"/>
                </a:solidFill>
              </a:rPr>
              <a:t>(</a:t>
            </a:r>
            <a:r>
              <a:rPr lang="zh-TW" altLang="en-US" dirty="0" smtClean="0">
                <a:solidFill>
                  <a:srgbClr val="C00000"/>
                </a:solidFill>
              </a:rPr>
              <a:t>書</a:t>
            </a:r>
            <a:r>
              <a:rPr lang="en-US" altLang="zh-TW" dirty="0" smtClean="0">
                <a:solidFill>
                  <a:srgbClr val="C00000"/>
                </a:solidFill>
              </a:rPr>
              <a:t>+</a:t>
            </a:r>
            <a:r>
              <a:rPr lang="zh-TW" altLang="en-US" dirty="0" smtClean="0">
                <a:solidFill>
                  <a:srgbClr val="C00000"/>
                </a:solidFill>
              </a:rPr>
              <a:t>雜誌</a:t>
            </a:r>
            <a:r>
              <a:rPr lang="en-US" altLang="zh-TW" dirty="0" smtClean="0">
                <a:solidFill>
                  <a:srgbClr val="C00000"/>
                </a:solidFill>
              </a:rPr>
              <a:t>)</a:t>
            </a:r>
          </a:p>
          <a:p>
            <a:pPr marL="0" indent="0">
              <a:buNone/>
            </a:pPr>
            <a:r>
              <a:rPr lang="zh-TW" altLang="en-US" dirty="0">
                <a:solidFill>
                  <a:srgbClr val="C00000"/>
                </a:solidFill>
              </a:rPr>
              <a:t> </a:t>
            </a:r>
            <a:r>
              <a:rPr lang="zh-TW" altLang="en-US" dirty="0" smtClean="0">
                <a:solidFill>
                  <a:srgbClr val="C00000"/>
                </a:solidFill>
              </a:rPr>
              <a:t> 預約</a:t>
            </a:r>
            <a:r>
              <a:rPr lang="en-US" altLang="zh-TW" b="1" dirty="0" smtClean="0">
                <a:solidFill>
                  <a:srgbClr val="C00000"/>
                </a:solidFill>
              </a:rPr>
              <a:t>40</a:t>
            </a:r>
            <a:r>
              <a:rPr lang="zh-TW" altLang="en-US" dirty="0" smtClean="0">
                <a:solidFill>
                  <a:srgbClr val="C00000"/>
                </a:solidFill>
              </a:rPr>
              <a:t>冊</a:t>
            </a:r>
            <a:r>
              <a:rPr lang="en-US" altLang="zh-TW" dirty="0" smtClean="0">
                <a:solidFill>
                  <a:srgbClr val="C00000"/>
                </a:solidFill>
              </a:rPr>
              <a:t>(</a:t>
            </a:r>
            <a:r>
              <a:rPr lang="zh-TW" altLang="en-US" dirty="0" smtClean="0">
                <a:solidFill>
                  <a:srgbClr val="C00000"/>
                </a:solidFill>
              </a:rPr>
              <a:t>書</a:t>
            </a:r>
            <a:r>
              <a:rPr lang="en-US" altLang="zh-TW" dirty="0" smtClean="0">
                <a:solidFill>
                  <a:srgbClr val="C00000"/>
                </a:solidFill>
              </a:rPr>
              <a:t>+</a:t>
            </a:r>
            <a:r>
              <a:rPr lang="zh-TW" altLang="en-US" dirty="0" smtClean="0">
                <a:solidFill>
                  <a:srgbClr val="C00000"/>
                </a:solidFill>
              </a:rPr>
              <a:t>雜誌</a:t>
            </a:r>
            <a:r>
              <a:rPr lang="en-US" altLang="zh-TW" dirty="0" smtClean="0">
                <a:solidFill>
                  <a:srgbClr val="C00000"/>
                </a:solidFill>
              </a:rPr>
              <a:t>)</a:t>
            </a:r>
            <a:r>
              <a:rPr lang="zh-TW" altLang="en-US" dirty="0" smtClean="0">
                <a:solidFill>
                  <a:srgbClr val="C00000"/>
                </a:solidFill>
              </a:rPr>
              <a:t>！</a:t>
            </a:r>
            <a:endParaRPr lang="en-US" altLang="zh-TW" dirty="0" smtClean="0">
              <a:solidFill>
                <a:srgbClr val="C00000"/>
              </a:solidFill>
            </a:endParaRPr>
          </a:p>
          <a:p>
            <a:endParaRPr lang="zh-TW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344521"/>
              </p:ext>
            </p:extLst>
          </p:nvPr>
        </p:nvGraphicFramePr>
        <p:xfrm>
          <a:off x="2051720" y="2180863"/>
          <a:ext cx="6528048" cy="3217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2012"/>
                <a:gridCol w="1632012"/>
                <a:gridCol w="1632012"/>
                <a:gridCol w="1632012"/>
              </a:tblGrid>
              <a:tr h="1249680">
                <a:tc>
                  <a:txBody>
                    <a:bodyPr/>
                    <a:lstStyle/>
                    <a:p>
                      <a:endParaRPr lang="zh-TW" altLang="en-US" sz="37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zh-TW" altLang="en-US" sz="37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可借冊數</a:t>
                      </a:r>
                      <a:endParaRPr lang="zh-TW" altLang="en-US" sz="37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zh-TW" altLang="en-US" sz="37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借閱天數</a:t>
                      </a:r>
                      <a:endParaRPr lang="zh-TW" altLang="en-US" sz="37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r>
                        <a:rPr lang="zh-TW" altLang="en-US" sz="37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預約冊數</a:t>
                      </a:r>
                      <a:endParaRPr lang="zh-TW" altLang="en-US" sz="37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60960" marB="60960"/>
                </a:tc>
              </a:tr>
              <a:tr h="718479">
                <a:tc>
                  <a:txBody>
                    <a:bodyPr/>
                    <a:lstStyle/>
                    <a:p>
                      <a:r>
                        <a:rPr lang="zh-TW" altLang="en-US" sz="37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電子書</a:t>
                      </a:r>
                      <a:endParaRPr lang="zh-TW" altLang="en-US" sz="37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7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altLang="en-US" sz="37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7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</a:t>
                      </a:r>
                      <a:r>
                        <a:rPr lang="zh-TW" altLang="en-US" sz="37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天</a:t>
                      </a:r>
                      <a:endParaRPr lang="zh-TW" altLang="en-US" sz="37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7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  <a:r>
                        <a:rPr lang="zh-TW" altLang="en-US" sz="37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冊</a:t>
                      </a:r>
                      <a:endParaRPr lang="zh-TW" altLang="en-US" sz="37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60960" marB="60960"/>
                </a:tc>
              </a:tr>
              <a:tr h="1249680">
                <a:tc>
                  <a:txBody>
                    <a:bodyPr/>
                    <a:lstStyle/>
                    <a:p>
                      <a:r>
                        <a:rPr lang="zh-TW" altLang="en-US" sz="37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電子雜誌</a:t>
                      </a:r>
                      <a:endParaRPr lang="zh-TW" altLang="en-US" sz="37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7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altLang="en-US" sz="37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7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altLang="en-US" sz="37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天</a:t>
                      </a:r>
                      <a:endParaRPr lang="zh-TW" altLang="en-US" sz="37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7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  <a:r>
                        <a:rPr lang="zh-TW" altLang="en-US" sz="37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冊</a:t>
                      </a:r>
                      <a:endParaRPr lang="zh-TW" altLang="en-US" sz="37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60960" marB="6096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631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凌網</a:t>
            </a:r>
            <a:r>
              <a:rPr lang="en-US" altLang="zh-TW" dirty="0" err="1"/>
              <a:t>HyRead</a:t>
            </a:r>
            <a:r>
              <a:rPr lang="zh-TW" altLang="en-US" dirty="0"/>
              <a:t>電子書</a:t>
            </a:r>
            <a:r>
              <a:rPr lang="en-US" altLang="zh-TW" dirty="0"/>
              <a:t>/</a:t>
            </a:r>
            <a:r>
              <a:rPr lang="zh-TW" altLang="en-US" dirty="0"/>
              <a:t>電子期刊操作方式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①登入平台</a:t>
            </a:r>
            <a:endParaRPr lang="zh-TW" alt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583836" y="2654573"/>
            <a:ext cx="5329917" cy="3649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橢圓 4"/>
          <p:cNvSpPr/>
          <p:nvPr/>
        </p:nvSpPr>
        <p:spPr>
          <a:xfrm>
            <a:off x="5004048" y="2540901"/>
            <a:ext cx="1008112" cy="432048"/>
          </a:xfrm>
          <a:prstGeom prst="ellipse">
            <a:avLst/>
          </a:prstGeom>
          <a:noFill/>
          <a:ln>
            <a:solidFill>
              <a:srgbClr val="B83D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35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凌網</a:t>
            </a:r>
            <a:r>
              <a:rPr lang="en-US" altLang="zh-TW" dirty="0" err="1"/>
              <a:t>HyRead</a:t>
            </a:r>
            <a:r>
              <a:rPr lang="zh-TW" altLang="en-US" dirty="0"/>
              <a:t>電子書</a:t>
            </a:r>
            <a:r>
              <a:rPr lang="en-US" altLang="zh-TW" dirty="0"/>
              <a:t>/</a:t>
            </a:r>
            <a:r>
              <a:rPr lang="zh-TW" altLang="en-US" dirty="0"/>
              <a:t>電子</a:t>
            </a:r>
            <a:r>
              <a:rPr lang="zh-TW" altLang="en-US" dirty="0" smtClean="0"/>
              <a:t>期刊操作</a:t>
            </a:r>
            <a:r>
              <a:rPr lang="zh-TW" altLang="en-US" dirty="0"/>
              <a:t>方式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②</a:t>
            </a:r>
            <a:r>
              <a:rPr lang="zh-TW" altLang="en-US" sz="2600" dirty="0" smtClean="0"/>
              <a:t>瀏覽本館購買的電子書，或檢索關鍵字</a:t>
            </a:r>
            <a:endParaRPr lang="zh-TW" altLang="en-US" sz="2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28513" y="2495520"/>
            <a:ext cx="4818391" cy="3965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橢圓 5"/>
          <p:cNvSpPr/>
          <p:nvPr/>
        </p:nvSpPr>
        <p:spPr>
          <a:xfrm>
            <a:off x="6572566" y="2395060"/>
            <a:ext cx="504056" cy="879125"/>
          </a:xfrm>
          <a:prstGeom prst="ellipse">
            <a:avLst/>
          </a:prstGeom>
          <a:noFill/>
          <a:ln>
            <a:solidFill>
              <a:srgbClr val="B83D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橢圓 4"/>
          <p:cNvSpPr/>
          <p:nvPr/>
        </p:nvSpPr>
        <p:spPr>
          <a:xfrm>
            <a:off x="2628510" y="2756925"/>
            <a:ext cx="4607786" cy="672075"/>
          </a:xfrm>
          <a:prstGeom prst="ellipse">
            <a:avLst/>
          </a:prstGeom>
          <a:noFill/>
          <a:ln>
            <a:solidFill>
              <a:srgbClr val="B83D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" name="矩形圖說文字 7"/>
          <p:cNvSpPr/>
          <p:nvPr/>
        </p:nvSpPr>
        <p:spPr>
          <a:xfrm>
            <a:off x="5476788" y="3669025"/>
            <a:ext cx="2695612" cy="1824203"/>
          </a:xfrm>
          <a:prstGeom prst="wedgeRectCallout">
            <a:avLst>
              <a:gd name="adj1" fmla="val -81413"/>
              <a:gd name="adj2" fmla="val -59886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508104" y="3740259"/>
            <a:ext cx="2664296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solidFill>
                  <a:srgbClr val="002060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小提醒</a:t>
            </a:r>
            <a:endParaRPr lang="en-US" altLang="zh-TW" b="1" dirty="0" smtClean="0">
              <a:solidFill>
                <a:srgbClr val="002060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  <a:p>
            <a:r>
              <a:rPr lang="zh-TW" altLang="en-US" dirty="0">
                <a:solidFill>
                  <a:prstClr val="black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平臺</a:t>
            </a:r>
            <a:r>
              <a:rPr lang="zh-TW" altLang="en-US" dirty="0" smtClean="0">
                <a:solidFill>
                  <a:prstClr val="black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上也會出現北市圖</a:t>
            </a:r>
            <a:r>
              <a:rPr lang="zh-TW" altLang="en-US" b="1" dirty="0" smtClean="0">
                <a:solidFill>
                  <a:prstClr val="black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未</a:t>
            </a:r>
            <a:r>
              <a:rPr lang="zh-TW" altLang="en-US" dirty="0" smtClean="0">
                <a:solidFill>
                  <a:prstClr val="black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購買的電子書，有</a:t>
            </a:r>
            <a:r>
              <a:rPr lang="en-US" altLang="zh-TW" dirty="0" smtClean="0">
                <a:solidFill>
                  <a:prstClr val="black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20</a:t>
            </a:r>
            <a:r>
              <a:rPr lang="zh-TW" altLang="en-US" dirty="0" smtClean="0">
                <a:solidFill>
                  <a:prstClr val="black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頁的試閱限制。</a:t>
            </a:r>
            <a:endParaRPr lang="zh-TW" altLang="en-US" dirty="0">
              <a:solidFill>
                <a:prstClr val="black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4851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凌網</a:t>
            </a:r>
            <a:r>
              <a:rPr lang="en-US" altLang="zh-TW" dirty="0" err="1"/>
              <a:t>HyRead</a:t>
            </a:r>
            <a:r>
              <a:rPr lang="zh-TW" altLang="en-US" dirty="0"/>
              <a:t>電子書</a:t>
            </a:r>
            <a:r>
              <a:rPr lang="en-US" altLang="zh-TW" dirty="0"/>
              <a:t>/</a:t>
            </a:r>
            <a:r>
              <a:rPr lang="zh-TW" altLang="en-US" dirty="0"/>
              <a:t>電子期刊操作方式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③選擇閱讀方式，開始閱讀</a:t>
            </a:r>
            <a:endParaRPr lang="zh-TW" alt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550062" y="2180863"/>
            <a:ext cx="5334309" cy="4273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橢圓 4"/>
          <p:cNvSpPr/>
          <p:nvPr/>
        </p:nvSpPr>
        <p:spPr>
          <a:xfrm>
            <a:off x="6588224" y="2180861"/>
            <a:ext cx="1152128" cy="1824203"/>
          </a:xfrm>
          <a:prstGeom prst="ellipse">
            <a:avLst/>
          </a:prstGeom>
          <a:noFill/>
          <a:ln>
            <a:solidFill>
              <a:srgbClr val="B83D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6067990" y="4186052"/>
            <a:ext cx="2767620" cy="2410333"/>
            <a:chOff x="6196868" y="3252820"/>
            <a:chExt cx="2288743" cy="1807750"/>
          </a:xfrm>
        </p:grpSpPr>
        <p:sp>
          <p:nvSpPr>
            <p:cNvPr id="8" name="矩形圖說文字 7"/>
            <p:cNvSpPr/>
            <p:nvPr/>
          </p:nvSpPr>
          <p:spPr>
            <a:xfrm>
              <a:off x="6196868" y="3252820"/>
              <a:ext cx="2288743" cy="1807750"/>
            </a:xfrm>
            <a:prstGeom prst="wedgeRectCallout">
              <a:avLst>
                <a:gd name="adj1" fmla="val -16123"/>
                <a:gd name="adj2" fmla="val -67789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6228184" y="3306244"/>
              <a:ext cx="2138330" cy="131574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b="1" dirty="0" smtClean="0">
                  <a:solidFill>
                    <a:srgbClr val="002060"/>
                  </a:solidFill>
                  <a:latin typeface="文鼎細圓" panose="020F0309000000000000" pitchFamily="49" charset="-120"/>
                  <a:ea typeface="文鼎細圓" panose="020F0309000000000000" pitchFamily="49" charset="-120"/>
                </a:rPr>
                <a:t>借閱</a:t>
              </a:r>
              <a:endParaRPr lang="en-US" altLang="zh-TW" b="1" dirty="0" smtClean="0">
                <a:solidFill>
                  <a:srgbClr val="002060"/>
                </a:solidFill>
                <a:latin typeface="文鼎細圓" panose="020F0309000000000000" pitchFamily="49" charset="-120"/>
                <a:ea typeface="文鼎細圓" panose="020F0309000000000000" pitchFamily="49" charset="-12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TW" altLang="en-US" dirty="0" smtClean="0">
                  <a:solidFill>
                    <a:prstClr val="black"/>
                  </a:solidFill>
                  <a:latin typeface="文鼎細圓" panose="020F0309000000000000" pitchFamily="49" charset="-120"/>
                  <a:ea typeface="文鼎細圓" panose="020F0309000000000000" pitchFamily="49" charset="-120"/>
                </a:rPr>
                <a:t>下載閱讀</a:t>
              </a:r>
              <a:r>
                <a:rPr lang="en-US" altLang="zh-TW" dirty="0" smtClean="0">
                  <a:solidFill>
                    <a:prstClr val="black"/>
                  </a:solidFill>
                  <a:latin typeface="文鼎細圓" panose="020F0309000000000000" pitchFamily="49" charset="-120"/>
                  <a:ea typeface="文鼎細圓" panose="020F0309000000000000" pitchFamily="49" charset="-120"/>
                </a:rPr>
                <a:t>(</a:t>
              </a:r>
              <a:r>
                <a:rPr lang="zh-TW" altLang="en-US" dirty="0" smtClean="0">
                  <a:solidFill>
                    <a:prstClr val="black"/>
                  </a:solidFill>
                  <a:latin typeface="文鼎細圓" panose="020F0309000000000000" pitchFamily="49" charset="-120"/>
                  <a:ea typeface="文鼎細圓" panose="020F0309000000000000" pitchFamily="49" charset="-120"/>
                </a:rPr>
                <a:t>下載軟體</a:t>
              </a:r>
              <a:r>
                <a:rPr lang="en-US" altLang="zh-TW" dirty="0">
                  <a:solidFill>
                    <a:prstClr val="black"/>
                  </a:solidFill>
                  <a:latin typeface="文鼎細圓" panose="020F0309000000000000" pitchFamily="49" charset="-120"/>
                  <a:ea typeface="文鼎細圓" panose="020F0309000000000000" pitchFamily="49" charset="-120"/>
                </a:rPr>
                <a:t>)</a:t>
              </a:r>
              <a:endParaRPr lang="en-US" altLang="zh-TW" dirty="0" smtClean="0">
                <a:solidFill>
                  <a:prstClr val="black"/>
                </a:solidFill>
                <a:latin typeface="文鼎細圓" panose="020F0309000000000000" pitchFamily="49" charset="-120"/>
                <a:ea typeface="文鼎細圓" panose="020F0309000000000000" pitchFamily="49" charset="-12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TW" altLang="en-US" dirty="0">
                  <a:solidFill>
                    <a:prstClr val="black"/>
                  </a:solidFill>
                  <a:latin typeface="文鼎細圓" panose="020F0309000000000000" pitchFamily="49" charset="-120"/>
                  <a:ea typeface="文鼎細圓" panose="020F0309000000000000" pitchFamily="49" charset="-120"/>
                </a:rPr>
                <a:t>線上</a:t>
              </a:r>
              <a:r>
                <a:rPr lang="zh-TW" altLang="en-US" dirty="0" smtClean="0">
                  <a:solidFill>
                    <a:prstClr val="black"/>
                  </a:solidFill>
                  <a:latin typeface="文鼎細圓" panose="020F0309000000000000" pitchFamily="49" charset="-120"/>
                  <a:ea typeface="文鼎細圓" panose="020F0309000000000000" pitchFamily="49" charset="-120"/>
                </a:rPr>
                <a:t>閱讀</a:t>
              </a:r>
              <a:endParaRPr lang="en-US" altLang="zh-TW" dirty="0" smtClean="0">
                <a:solidFill>
                  <a:prstClr val="black"/>
                </a:solidFill>
                <a:latin typeface="文鼎細圓" panose="020F0309000000000000" pitchFamily="49" charset="-120"/>
                <a:ea typeface="文鼎細圓" panose="020F0309000000000000" pitchFamily="49" charset="-120"/>
              </a:endParaRPr>
            </a:p>
            <a:p>
              <a:r>
                <a:rPr lang="zh-TW" altLang="en-US" b="1" dirty="0">
                  <a:solidFill>
                    <a:srgbClr val="002060"/>
                  </a:solidFill>
                  <a:latin typeface="文鼎細圓" panose="020F0309000000000000" pitchFamily="49" charset="-120"/>
                  <a:ea typeface="文鼎細圓" panose="020F0309000000000000" pitchFamily="49" charset="-120"/>
                </a:rPr>
                <a:t>線上</a:t>
              </a:r>
              <a:r>
                <a:rPr lang="zh-TW" altLang="en-US" b="1" dirty="0" smtClean="0">
                  <a:solidFill>
                    <a:srgbClr val="002060"/>
                  </a:solidFill>
                  <a:latin typeface="文鼎細圓" panose="020F0309000000000000" pitchFamily="49" charset="-120"/>
                  <a:ea typeface="文鼎細圓" panose="020F0309000000000000" pitchFamily="49" charset="-120"/>
                </a:rPr>
                <a:t>瀏覽</a:t>
              </a:r>
              <a:endParaRPr lang="en-US" altLang="zh-TW" b="1" dirty="0" smtClean="0">
                <a:solidFill>
                  <a:srgbClr val="002060"/>
                </a:solidFill>
                <a:latin typeface="文鼎細圓" panose="020F0309000000000000" pitchFamily="49" charset="-120"/>
                <a:ea typeface="文鼎細圓" panose="020F0309000000000000" pitchFamily="49" charset="-12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TW" altLang="en-US" dirty="0" smtClean="0">
                  <a:solidFill>
                    <a:prstClr val="black"/>
                  </a:solidFill>
                  <a:latin typeface="文鼎細圓" panose="020F0309000000000000" pitchFamily="49" charset="-120"/>
                  <a:ea typeface="文鼎細圓" panose="020F0309000000000000" pitchFamily="49" charset="-120"/>
                </a:rPr>
                <a:t>可直接翻閱，</a:t>
              </a:r>
              <a:r>
                <a:rPr lang="en-US" altLang="zh-TW" dirty="0" smtClean="0">
                  <a:solidFill>
                    <a:prstClr val="black"/>
                  </a:solidFill>
                  <a:latin typeface="文鼎細圓" panose="020F0309000000000000" pitchFamily="49" charset="-120"/>
                  <a:ea typeface="文鼎細圓" panose="020F0309000000000000" pitchFamily="49" charset="-120"/>
                </a:rPr>
                <a:t>30</a:t>
              </a:r>
              <a:r>
                <a:rPr lang="zh-TW" altLang="en-US" dirty="0" smtClean="0">
                  <a:solidFill>
                    <a:prstClr val="black"/>
                  </a:solidFill>
                  <a:latin typeface="文鼎細圓" panose="020F0309000000000000" pitchFamily="49" charset="-120"/>
                  <a:ea typeface="文鼎細圓" panose="020F0309000000000000" pitchFamily="49" charset="-120"/>
                </a:rPr>
                <a:t>分後自動退出</a:t>
              </a:r>
              <a:endParaRPr lang="zh-TW" altLang="en-US" dirty="0">
                <a:solidFill>
                  <a:prstClr val="black"/>
                </a:solidFill>
                <a:latin typeface="文鼎細圓" panose="020F0309000000000000" pitchFamily="49" charset="-120"/>
                <a:ea typeface="文鼎細圓" panose="020F0309000000000000" pitchFamily="49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245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凌網</a:t>
            </a:r>
            <a:r>
              <a:rPr lang="en-US" altLang="zh-TW" dirty="0" err="1"/>
              <a:t>HyRead</a:t>
            </a:r>
            <a:r>
              <a:rPr lang="zh-TW" altLang="en-US" dirty="0"/>
              <a:t>電子</a:t>
            </a:r>
            <a:r>
              <a:rPr lang="zh-TW" altLang="en-US" dirty="0" smtClean="0"/>
              <a:t>書 推薦</a:t>
            </a:r>
            <a:r>
              <a:rPr lang="zh-TW" altLang="en-US" dirty="0"/>
              <a:t>雜誌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b="1" dirty="0" smtClean="0"/>
              <a:t>ABC</a:t>
            </a:r>
            <a:r>
              <a:rPr lang="zh-TW" altLang="en-US" b="1" dirty="0" smtClean="0"/>
              <a:t>互動英語</a:t>
            </a:r>
            <a:endParaRPr lang="en-US" altLang="zh-TW" b="1" dirty="0" smtClean="0"/>
          </a:p>
          <a:p>
            <a:pPr marL="457200" lvl="1" indent="0">
              <a:buNone/>
            </a:pPr>
            <a:r>
              <a:rPr lang="zh-TW" altLang="en-US" dirty="0">
                <a:solidFill>
                  <a:srgbClr val="0070C0"/>
                </a:solidFill>
              </a:rPr>
              <a:t>雜誌</a:t>
            </a:r>
            <a:r>
              <a:rPr lang="zh-TW" altLang="en-US" dirty="0" smtClean="0">
                <a:solidFill>
                  <a:srgbClr val="0070C0"/>
                </a:solidFill>
              </a:rPr>
              <a:t>專區</a:t>
            </a:r>
            <a:r>
              <a:rPr lang="en-US" altLang="zh-TW" dirty="0" smtClean="0">
                <a:solidFill>
                  <a:srgbClr val="0070C0"/>
                </a:solidFill>
              </a:rPr>
              <a:t>&gt;</a:t>
            </a:r>
            <a:r>
              <a:rPr lang="zh-TW" altLang="en-US" dirty="0" smtClean="0">
                <a:solidFill>
                  <a:srgbClr val="0070C0"/>
                </a:solidFill>
              </a:rPr>
              <a:t>語言學習</a:t>
            </a:r>
            <a:endParaRPr lang="en-US" altLang="zh-TW" dirty="0" smtClean="0">
              <a:solidFill>
                <a:srgbClr val="0070C0"/>
              </a:solidFill>
            </a:endParaRPr>
          </a:p>
          <a:p>
            <a:pPr lvl="1"/>
            <a:r>
              <a:rPr lang="zh-TW" altLang="en-US" dirty="0" smtClean="0"/>
              <a:t>月刊</a:t>
            </a:r>
            <a:endParaRPr lang="en-US" altLang="zh-TW" dirty="0" smtClean="0"/>
          </a:p>
          <a:p>
            <a:pPr lvl="1"/>
            <a:r>
              <a:rPr lang="zh-TW" altLang="en-US" dirty="0"/>
              <a:t>英語初學者</a:t>
            </a:r>
            <a:r>
              <a:rPr lang="zh-TW" altLang="en-US" dirty="0" smtClean="0"/>
              <a:t>適用</a:t>
            </a:r>
            <a:endParaRPr lang="en-US" altLang="zh-TW" dirty="0"/>
          </a:p>
          <a:p>
            <a:pPr lvl="1"/>
            <a:r>
              <a:rPr lang="zh-TW" altLang="en-US" dirty="0" smtClean="0"/>
              <a:t>配合九年一貫課程</a:t>
            </a:r>
            <a:endParaRPr lang="zh-TW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2372884"/>
            <a:ext cx="2053352" cy="3628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76256" y="2852938"/>
            <a:ext cx="1584176" cy="2823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242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凌網</a:t>
            </a:r>
            <a:r>
              <a:rPr lang="en-US" altLang="zh-TW" dirty="0" err="1"/>
              <a:t>HyRead</a:t>
            </a:r>
            <a:r>
              <a:rPr lang="zh-TW" altLang="en-US" dirty="0"/>
              <a:t>電子書 推薦雜誌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b="1" dirty="0"/>
              <a:t>Discovery</a:t>
            </a:r>
            <a:r>
              <a:rPr lang="zh-TW" altLang="en-US" b="1" dirty="0"/>
              <a:t>探索頻道</a:t>
            </a:r>
            <a:r>
              <a:rPr lang="zh-TW" altLang="en-US" b="1" dirty="0" smtClean="0"/>
              <a:t>雜誌</a:t>
            </a:r>
            <a:endParaRPr lang="en-US" altLang="zh-TW" b="1" dirty="0" smtClean="0"/>
          </a:p>
          <a:p>
            <a:pPr marL="457200" lvl="1" indent="0">
              <a:buNone/>
            </a:pPr>
            <a:r>
              <a:rPr lang="zh-TW" altLang="en-US" dirty="0">
                <a:solidFill>
                  <a:srgbClr val="0070C0"/>
                </a:solidFill>
              </a:rPr>
              <a:t>雜誌專區</a:t>
            </a:r>
            <a:r>
              <a:rPr lang="en-US" altLang="zh-TW" dirty="0" smtClean="0">
                <a:solidFill>
                  <a:srgbClr val="0070C0"/>
                </a:solidFill>
              </a:rPr>
              <a:t>&gt;</a:t>
            </a:r>
            <a:r>
              <a:rPr lang="zh-TW" altLang="en-US" dirty="0" smtClean="0">
                <a:solidFill>
                  <a:srgbClr val="0070C0"/>
                </a:solidFill>
              </a:rPr>
              <a:t>新聞新知</a:t>
            </a:r>
            <a:endParaRPr lang="en-US" altLang="zh-TW" dirty="0" smtClean="0">
              <a:solidFill>
                <a:srgbClr val="0070C0"/>
              </a:solidFill>
            </a:endParaRPr>
          </a:p>
          <a:p>
            <a:pPr lvl="1"/>
            <a:r>
              <a:rPr lang="zh-TW" altLang="en-US" dirty="0" smtClean="0"/>
              <a:t>月刊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收錄科學</a:t>
            </a:r>
            <a:r>
              <a:rPr lang="zh-TW" altLang="en-US" dirty="0"/>
              <a:t>、自然及探險</a:t>
            </a:r>
            <a:r>
              <a:rPr lang="zh-TW" altLang="en-US" dirty="0" smtClean="0"/>
              <a:t>類新知</a:t>
            </a:r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2352" y="2174454"/>
            <a:ext cx="2247688" cy="4038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4011" y="4293098"/>
            <a:ext cx="2268715" cy="2049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996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err="1"/>
              <a:t>Funpark</a:t>
            </a:r>
            <a:r>
              <a:rPr lang="zh-TW" altLang="en-US" dirty="0"/>
              <a:t>童書夢工廠數位互動電子繪本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45230" y="1988840"/>
            <a:ext cx="4659021" cy="4707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615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Funpark</a:t>
            </a:r>
            <a:r>
              <a:rPr lang="zh-TW" altLang="en-US" dirty="0"/>
              <a:t>童書夢工廠數位互動電子繪本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特色</a:t>
            </a:r>
            <a:endParaRPr lang="en-US" altLang="zh-TW" dirty="0"/>
          </a:p>
          <a:p>
            <a:pPr lvl="1"/>
            <a:r>
              <a:rPr lang="zh-TW" altLang="en-US" dirty="0"/>
              <a:t>電子繪本</a:t>
            </a:r>
            <a:r>
              <a:rPr lang="en-US" altLang="zh-TW" dirty="0" smtClean="0"/>
              <a:t>109</a:t>
            </a:r>
            <a:r>
              <a:rPr lang="zh-TW" altLang="en-US" dirty="0" smtClean="0"/>
              <a:t>種，每種有</a:t>
            </a:r>
            <a:r>
              <a:rPr lang="en-US" altLang="zh-TW" dirty="0" smtClean="0"/>
              <a:t>5</a:t>
            </a:r>
            <a:r>
              <a:rPr lang="zh-TW" altLang="en-US" dirty="0" smtClean="0"/>
              <a:t>複本可借閱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有注音，可自動朗讀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附導讀重點，可協助帶領討論</a:t>
            </a:r>
            <a:endParaRPr lang="en-US" altLang="zh-TW" dirty="0"/>
          </a:p>
          <a:p>
            <a:r>
              <a:rPr lang="zh-TW" altLang="en-US" dirty="0" smtClean="0"/>
              <a:t>學科</a:t>
            </a:r>
            <a:endParaRPr lang="en-US" altLang="zh-TW" dirty="0"/>
          </a:p>
          <a:p>
            <a:r>
              <a:rPr lang="zh-TW" altLang="en-US" dirty="0" smtClean="0"/>
              <a:t>年齡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707904" y="3933056"/>
            <a:ext cx="1656184" cy="46166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B83D0C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師生共讀</a:t>
            </a:r>
            <a:endParaRPr lang="zh-TW" altLang="en-US" sz="2400" b="1" dirty="0">
              <a:solidFill>
                <a:srgbClr val="B83D0C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707904" y="4797152"/>
            <a:ext cx="1800200" cy="46166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1F497D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國小低年級</a:t>
            </a:r>
            <a:endParaRPr lang="zh-TW" altLang="en-US" sz="2400" b="1" dirty="0">
              <a:solidFill>
                <a:srgbClr val="1F497D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580112" y="4797152"/>
            <a:ext cx="1800200" cy="46166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1F497D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國小中年級</a:t>
            </a:r>
            <a:endParaRPr lang="zh-TW" altLang="en-US" sz="2400" b="1" dirty="0">
              <a:solidFill>
                <a:srgbClr val="1F497D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436099" y="3933056"/>
            <a:ext cx="1851191" cy="46166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B83D0C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國語文</a:t>
            </a:r>
            <a:endParaRPr lang="zh-TW" altLang="en-US" sz="2400" b="1" dirty="0">
              <a:solidFill>
                <a:srgbClr val="B83D0C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3473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Funpark</a:t>
            </a:r>
            <a:r>
              <a:rPr lang="zh-TW" altLang="en-US" dirty="0" smtClean="0"/>
              <a:t>電子書使用方式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/>
              <a:t>①登入</a:t>
            </a:r>
            <a:r>
              <a:rPr lang="zh-TW" altLang="en-US" dirty="0" smtClean="0"/>
              <a:t>平台</a:t>
            </a:r>
            <a:r>
              <a:rPr lang="en-US" altLang="zh-TW" dirty="0" smtClean="0"/>
              <a:t>(</a:t>
            </a:r>
            <a:r>
              <a:rPr lang="zh-TW" altLang="en-US" dirty="0" smtClean="0"/>
              <a:t>選擇北市圖</a:t>
            </a:r>
            <a:r>
              <a:rPr lang="en-US" altLang="zh-TW" dirty="0" smtClean="0"/>
              <a:t>)</a:t>
            </a:r>
            <a:endParaRPr lang="zh-TW" altLang="en-US" dirty="0"/>
          </a:p>
          <a:p>
            <a:endParaRPr lang="zh-TW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27784" y="2276872"/>
            <a:ext cx="5544616" cy="4135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橢圓 4"/>
          <p:cNvSpPr/>
          <p:nvPr/>
        </p:nvSpPr>
        <p:spPr>
          <a:xfrm>
            <a:off x="4458764" y="4197085"/>
            <a:ext cx="2016224" cy="672075"/>
          </a:xfrm>
          <a:prstGeom prst="ellipse">
            <a:avLst/>
          </a:prstGeom>
          <a:noFill/>
          <a:ln>
            <a:solidFill>
              <a:srgbClr val="B83D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94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Funpark</a:t>
            </a:r>
            <a:r>
              <a:rPr lang="zh-TW" altLang="en-US" dirty="0"/>
              <a:t>電子書</a:t>
            </a:r>
            <a:r>
              <a:rPr lang="zh-TW" altLang="en-US" dirty="0" smtClean="0"/>
              <a:t>使用</a:t>
            </a:r>
            <a:r>
              <a:rPr lang="zh-TW" altLang="en-US" dirty="0"/>
              <a:t>方式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②點選「放大鏡」，開始閱讀</a:t>
            </a:r>
            <a:endParaRPr lang="zh-TW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49792" y="2163802"/>
            <a:ext cx="5072041" cy="4546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橢圓 7"/>
          <p:cNvSpPr/>
          <p:nvPr/>
        </p:nvSpPr>
        <p:spPr>
          <a:xfrm>
            <a:off x="4139952" y="4391688"/>
            <a:ext cx="504056" cy="669493"/>
          </a:xfrm>
          <a:prstGeom prst="ellipse">
            <a:avLst/>
          </a:prstGeom>
          <a:noFill/>
          <a:ln>
            <a:solidFill>
              <a:srgbClr val="B83D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72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使用市圖資源第一步：辦理借閱證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攜帶證件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填寫辦證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申請表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個人圖書證：持身分證、駕照或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戶口名簿辦理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家庭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圖書證：設籍臺北市，持戶口名簿辦理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線上辦證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BF8CD-B306-44B0-AB5B-133C80718D1B}" type="slidenum">
              <a:rPr lang="zh-TW" altLang="en-US" smtClean="0"/>
              <a:t>6</a:t>
            </a:fld>
            <a:endParaRPr lang="zh-TW" altLang="en-US"/>
          </a:p>
        </p:txBody>
      </p:sp>
      <p:pic>
        <p:nvPicPr>
          <p:cNvPr id="2051" name="Picture 3" descr="pic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72" y="4201336"/>
            <a:ext cx="1797779" cy="1471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pic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6331" y="4201333"/>
            <a:ext cx="1711345" cy="1403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1014" y="4182570"/>
            <a:ext cx="1760496" cy="1441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006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Funpark</a:t>
            </a:r>
            <a:r>
              <a:rPr lang="zh-TW" altLang="en-US" dirty="0"/>
              <a:t>電子書</a:t>
            </a:r>
            <a:r>
              <a:rPr lang="zh-TW" altLang="en-US" dirty="0" smtClean="0"/>
              <a:t>使用</a:t>
            </a:r>
            <a:r>
              <a:rPr lang="zh-TW" altLang="en-US" dirty="0"/>
              <a:t>方式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③</a:t>
            </a:r>
            <a:r>
              <a:rPr lang="zh-TW" altLang="en-US" sz="2800" dirty="0" smtClean="0"/>
              <a:t>閱畢可立即還書，繼續借閱其他繪本</a:t>
            </a:r>
            <a:endParaRPr lang="zh-TW" altLang="en-US" sz="2800" dirty="0"/>
          </a:p>
          <a:p>
            <a:endParaRPr lang="zh-TW" alt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43811" y="2180864"/>
            <a:ext cx="5334055" cy="4468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橢圓 4"/>
          <p:cNvSpPr/>
          <p:nvPr/>
        </p:nvSpPr>
        <p:spPr>
          <a:xfrm>
            <a:off x="5940152" y="3332989"/>
            <a:ext cx="648072" cy="960107"/>
          </a:xfrm>
          <a:prstGeom prst="ellipse">
            <a:avLst/>
          </a:prstGeom>
          <a:noFill/>
          <a:ln>
            <a:solidFill>
              <a:srgbClr val="B83D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29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Funpark</a:t>
            </a:r>
            <a:r>
              <a:rPr lang="zh-TW" altLang="en-US" dirty="0"/>
              <a:t>電子</a:t>
            </a:r>
            <a:r>
              <a:rPr lang="zh-TW" altLang="en-US" dirty="0" smtClean="0"/>
              <a:t>書 推薦好書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/>
              <a:t>布萊梅</a:t>
            </a:r>
            <a:r>
              <a:rPr lang="zh-TW" altLang="en-US" b="1" dirty="0" smtClean="0"/>
              <a:t>樂隊</a:t>
            </a:r>
            <a:endParaRPr lang="en-US" altLang="zh-TW" b="1" dirty="0" smtClean="0"/>
          </a:p>
          <a:p>
            <a:pPr lvl="1"/>
            <a:r>
              <a:rPr lang="zh-TW" altLang="en-US" dirty="0"/>
              <a:t>上了年紀的驢子，得知自己就要被主人賣給屠夫，於是決定逃進森林裡。他認識了其他與他相同遭遇的夥伴，並一起結伴前進，展開一場奇妙的</a:t>
            </a:r>
            <a:r>
              <a:rPr lang="zh-TW" altLang="en-US" dirty="0" smtClean="0"/>
              <a:t>旅程</a:t>
            </a:r>
            <a:r>
              <a:rPr lang="en-US" altLang="zh-TW" dirty="0" smtClean="0"/>
              <a:t>…</a:t>
            </a:r>
            <a:endParaRPr lang="zh-TW" altLang="en-US" dirty="0"/>
          </a:p>
        </p:txBody>
      </p:sp>
      <p:pic>
        <p:nvPicPr>
          <p:cNvPr id="10242" name="Picture 2" descr="閱讀吧！給孩子的電子書_布萊梅樂隊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2953" b="2858"/>
          <a:stretch/>
        </p:blipFill>
        <p:spPr bwMode="auto">
          <a:xfrm>
            <a:off x="323531" y="2372885"/>
            <a:ext cx="2126057" cy="2738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67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Funpark</a:t>
            </a:r>
            <a:r>
              <a:rPr lang="zh-TW" altLang="en-US" dirty="0"/>
              <a:t>電子書 推薦好書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b="1" dirty="0" smtClean="0"/>
              <a:t>野天鵝</a:t>
            </a:r>
            <a:endParaRPr lang="en-US" altLang="zh-TW" b="1" dirty="0" smtClean="0"/>
          </a:p>
          <a:p>
            <a:pPr lvl="1"/>
            <a:r>
              <a:rPr lang="zh-TW" altLang="en-US" dirty="0"/>
              <a:t>新來的皇后像啞巴一樣，每天只顧著編織蕁麻衣，甚至在半夜偷偷跑到墳場去採蕁麻。當人民把她當成巫婆，押往刑場的路上，她還是一直在織蕁麻衣，一句辯解也不說。眼看著刑場就在眼前了，皇后究竟為什麼不說話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pic>
        <p:nvPicPr>
          <p:cNvPr id="11266" name="Picture 2" descr="閱讀吧！給孩子的電子書_野天鵝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310" y="2372883"/>
            <a:ext cx="2129459" cy="2615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85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布克聽聽兒童數位閱讀網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624" y="1834889"/>
            <a:ext cx="7043390" cy="4762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506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布克聽聽兒童數位閱讀</a:t>
            </a:r>
            <a:r>
              <a:rPr lang="zh-TW" altLang="en-US" dirty="0" smtClean="0"/>
              <a:t>網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特色</a:t>
            </a:r>
            <a:endParaRPr lang="en-US" altLang="zh-TW" dirty="0"/>
          </a:p>
          <a:p>
            <a:pPr lvl="1"/>
            <a:r>
              <a:rPr lang="zh-TW" altLang="en-US" dirty="0" smtClean="0"/>
              <a:t>電子繪本</a:t>
            </a:r>
            <a:r>
              <a:rPr lang="en-US" altLang="zh-TW" dirty="0" smtClean="0"/>
              <a:t>326</a:t>
            </a:r>
            <a:r>
              <a:rPr lang="zh-TW" altLang="en-US" dirty="0" smtClean="0"/>
              <a:t>種，不限人數使用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可</a:t>
            </a:r>
            <a:r>
              <a:rPr lang="zh-TW" altLang="en-US" dirty="0"/>
              <a:t>自動</a:t>
            </a:r>
            <a:r>
              <a:rPr lang="zh-TW" altLang="en-US" dirty="0" smtClean="0"/>
              <a:t>朗讀或動畫播放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可依年齡層、主題篩選適合繪本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最完整的導讀引導</a:t>
            </a:r>
            <a:endParaRPr lang="en-US" altLang="zh-TW" dirty="0"/>
          </a:p>
          <a:p>
            <a:r>
              <a:rPr lang="zh-TW" altLang="en-US" dirty="0"/>
              <a:t>學科</a:t>
            </a:r>
            <a:endParaRPr lang="en-US" altLang="zh-TW" dirty="0"/>
          </a:p>
          <a:p>
            <a:r>
              <a:rPr lang="zh-TW" altLang="en-US" dirty="0"/>
              <a:t>年齡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3707904" y="4823090"/>
            <a:ext cx="1872208" cy="46166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1F497D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國小中年級</a:t>
            </a:r>
            <a:endParaRPr lang="zh-TW" altLang="en-US" sz="2400" b="1" dirty="0">
              <a:solidFill>
                <a:srgbClr val="1F497D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707904" y="4005064"/>
            <a:ext cx="1512168" cy="46166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B83D0C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師生共讀</a:t>
            </a:r>
            <a:endParaRPr lang="zh-TW" altLang="en-US" sz="2400" b="1" dirty="0">
              <a:solidFill>
                <a:srgbClr val="B83D0C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292080" y="4011395"/>
            <a:ext cx="1512168" cy="46166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B83D0C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國語文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6876256" y="4011395"/>
            <a:ext cx="1512168" cy="46166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B83D0C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自然</a:t>
            </a:r>
            <a:endParaRPr lang="zh-TW" altLang="en-US" sz="2400" b="1" dirty="0">
              <a:solidFill>
                <a:srgbClr val="B83D0C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6341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布克聽</a:t>
            </a:r>
            <a:r>
              <a:rPr lang="zh-TW" altLang="en-US" dirty="0" smtClean="0"/>
              <a:t>聽操作方式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①選擇瀏覽中文或英文繪本</a:t>
            </a:r>
            <a:endParaRPr lang="zh-TW" altLang="en-US" dirty="0"/>
          </a:p>
        </p:txBody>
      </p:sp>
      <p:pic>
        <p:nvPicPr>
          <p:cNvPr id="13316" name="Picture 4" descr="閱讀吧！給孩子的電子書_布克聽聽兒童數位閱讀網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792" y="2180864"/>
            <a:ext cx="4727082" cy="4368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橢圓 5"/>
          <p:cNvSpPr/>
          <p:nvPr/>
        </p:nvSpPr>
        <p:spPr>
          <a:xfrm>
            <a:off x="2843808" y="3044959"/>
            <a:ext cx="936104" cy="1356977"/>
          </a:xfrm>
          <a:prstGeom prst="ellipse">
            <a:avLst/>
          </a:prstGeom>
          <a:noFill/>
          <a:ln>
            <a:solidFill>
              <a:srgbClr val="B83D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41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布克聽聽操作方式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②</a:t>
            </a:r>
            <a:r>
              <a:rPr lang="zh-TW" altLang="en-US" sz="2600" dirty="0"/>
              <a:t>直接</a:t>
            </a:r>
            <a:r>
              <a:rPr lang="zh-TW" altLang="en-US" sz="2600" dirty="0" smtClean="0"/>
              <a:t>點選電子書，或依主題等分類瀏覽</a:t>
            </a:r>
            <a:endParaRPr lang="zh-TW" altLang="en-US" sz="2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67747" y="2276872"/>
            <a:ext cx="6323737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橢圓 4"/>
          <p:cNvSpPr/>
          <p:nvPr/>
        </p:nvSpPr>
        <p:spPr>
          <a:xfrm>
            <a:off x="3275856" y="2852938"/>
            <a:ext cx="2585804" cy="1356977"/>
          </a:xfrm>
          <a:prstGeom prst="ellipse">
            <a:avLst/>
          </a:prstGeom>
          <a:noFill/>
          <a:ln>
            <a:solidFill>
              <a:srgbClr val="B83D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84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布克聽聽操作方式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③選擇閱讀方式，便可開始閱讀</a:t>
            </a:r>
            <a:endParaRPr lang="zh-TW" altLang="en-US" dirty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67747" y="2180863"/>
            <a:ext cx="5819831" cy="4356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圖說文字 4"/>
          <p:cNvSpPr/>
          <p:nvPr/>
        </p:nvSpPr>
        <p:spPr>
          <a:xfrm>
            <a:off x="6516216" y="4869161"/>
            <a:ext cx="2551863" cy="1878267"/>
          </a:xfrm>
          <a:prstGeom prst="wedgeRectCallout">
            <a:avLst>
              <a:gd name="adj1" fmla="val -99573"/>
              <a:gd name="adj2" fmla="val -515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691820" y="4936957"/>
            <a:ext cx="2376263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solidFill>
                  <a:srgbClr val="002060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一定要試試！</a:t>
            </a:r>
            <a:endParaRPr lang="en-US" altLang="zh-TW" b="1" dirty="0" smtClean="0">
              <a:solidFill>
                <a:srgbClr val="002060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  <a:p>
            <a:r>
              <a:rPr lang="zh-TW" altLang="en-US" dirty="0">
                <a:solidFill>
                  <a:prstClr val="black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「挑戰自己</a:t>
            </a:r>
            <a:r>
              <a:rPr lang="zh-TW" altLang="en-US" dirty="0" smtClean="0">
                <a:solidFill>
                  <a:prstClr val="black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」</a:t>
            </a:r>
            <a:r>
              <a:rPr lang="en-US" altLang="zh-TW" dirty="0" smtClean="0">
                <a:solidFill>
                  <a:prstClr val="black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&amp;</a:t>
            </a:r>
            <a:r>
              <a:rPr lang="zh-TW" altLang="en-US" dirty="0" smtClean="0">
                <a:solidFill>
                  <a:prstClr val="black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「延伸學習」，能提供老師導讀、延伸活動參考</a:t>
            </a:r>
            <a:endParaRPr lang="en-US" altLang="zh-TW" dirty="0" smtClean="0">
              <a:solidFill>
                <a:prstClr val="black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7842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布克聽</a:t>
            </a:r>
            <a:r>
              <a:rPr lang="zh-TW" altLang="en-US" dirty="0" smtClean="0"/>
              <a:t>聽 </a:t>
            </a:r>
            <a:r>
              <a:rPr lang="zh-TW" altLang="en-US" dirty="0"/>
              <a:t>好書推薦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神奇的麻雀</a:t>
            </a:r>
            <a:endParaRPr lang="en-US" altLang="zh-TW" dirty="0" smtClean="0"/>
          </a:p>
          <a:p>
            <a:pPr lvl="1"/>
            <a:r>
              <a:rPr lang="zh-TW" altLang="en-US" dirty="0"/>
              <a:t>一隻巨大的</a:t>
            </a:r>
            <a:r>
              <a:rPr lang="zh-TW" altLang="en-US" dirty="0" smtClean="0"/>
              <a:t>麻雀飛</a:t>
            </a:r>
            <a:r>
              <a:rPr lang="zh-TW" altLang="en-US" dirty="0"/>
              <a:t>到年輕農夫的田裡，請求給牠一點稻穀吃。農夫好心的給麻雀幾粒米，麻雀彷彿要帶路般，開始引著他往前</a:t>
            </a:r>
            <a:r>
              <a:rPr lang="zh-TW" altLang="en-US" dirty="0" smtClean="0"/>
              <a:t>走</a:t>
            </a:r>
            <a:r>
              <a:rPr lang="en-US" altLang="zh-TW" dirty="0" smtClean="0"/>
              <a:t>…</a:t>
            </a:r>
          </a:p>
          <a:p>
            <a:pPr lvl="1"/>
            <a:r>
              <a:rPr lang="zh-TW" altLang="en-US" dirty="0" smtClean="0"/>
              <a:t>本</a:t>
            </a:r>
            <a:r>
              <a:rPr lang="zh-TW" altLang="en-US" dirty="0"/>
              <a:t>書</a:t>
            </a:r>
            <a:r>
              <a:rPr lang="zh-TW" altLang="en-US" dirty="0" smtClean="0"/>
              <a:t>獲聯合</a:t>
            </a:r>
            <a:r>
              <a:rPr lang="zh-TW" altLang="en-US" dirty="0"/>
              <a:t>國教科文組織亞太文化中心野間插圖獎</a:t>
            </a:r>
            <a:r>
              <a:rPr lang="zh-TW" altLang="en-US" dirty="0" smtClean="0"/>
              <a:t>，</a:t>
            </a:r>
            <a:r>
              <a:rPr lang="zh-TW" altLang="en-US" dirty="0"/>
              <a:t>版畫</a:t>
            </a:r>
            <a:r>
              <a:rPr lang="zh-TW" altLang="en-US" dirty="0" smtClean="0"/>
              <a:t>畫</a:t>
            </a:r>
            <a:r>
              <a:rPr lang="zh-TW" altLang="en-US" dirty="0"/>
              <a:t>風獨特</a:t>
            </a:r>
            <a:r>
              <a:rPr lang="zh-TW" altLang="en-US" dirty="0" smtClean="0"/>
              <a:t>，有</a:t>
            </a:r>
            <a:r>
              <a:rPr lang="zh-TW" altLang="en-US" dirty="0"/>
              <a:t>許多原住民圖騰服飾，值得與孩子一起細細品味。</a:t>
            </a:r>
          </a:p>
        </p:txBody>
      </p:sp>
      <p:pic>
        <p:nvPicPr>
          <p:cNvPr id="16386" name="Picture 2" descr="閱讀吧！給孩子的電子書_神奇的麻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5" y="1943549"/>
            <a:ext cx="2184177" cy="3927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88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布克聽聽 好書推薦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穿掩護裝的動物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隱藏</a:t>
            </a:r>
            <a:r>
              <a:rPr lang="zh-TW" altLang="en-US" dirty="0"/>
              <a:t>在</a:t>
            </a:r>
            <a:r>
              <a:rPr lang="zh-TW" altLang="en-US" dirty="0" smtClean="0"/>
              <a:t>冰雪中的動物，偽裝成其他動物的動物</a:t>
            </a:r>
            <a:r>
              <a:rPr lang="en-US" altLang="zh-TW" dirty="0" smtClean="0"/>
              <a:t>…</a:t>
            </a:r>
            <a:r>
              <a:rPr lang="zh-TW" altLang="en-US" dirty="0" smtClean="0"/>
              <a:t>，</a:t>
            </a:r>
            <a:r>
              <a:rPr lang="en-US" altLang="zh-TW" dirty="0" smtClean="0"/>
              <a:t>7</a:t>
            </a:r>
            <a:r>
              <a:rPr lang="zh-TW" altLang="en-US" dirty="0" smtClean="0"/>
              <a:t>種穿上偽裝的動物，在書中揭開牠們的秘密。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可讓</a:t>
            </a:r>
            <a:r>
              <a:rPr lang="zh-TW" altLang="en-US" dirty="0"/>
              <a:t>孩子</a:t>
            </a:r>
            <a:r>
              <a:rPr lang="zh-TW" altLang="en-US" dirty="0" smtClean="0"/>
              <a:t>從圖中試著找出隱身的動物，並讓孩子了解偽裝的目的，鍛鍊眼力同時體會有趣的大自然。</a:t>
            </a:r>
            <a:endParaRPr lang="zh-TW" alt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3155" y="2468895"/>
            <a:ext cx="2347722" cy="3130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383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439652" y="105361"/>
            <a:ext cx="6172200" cy="850107"/>
          </a:xfrm>
        </p:spPr>
        <p:txBody>
          <a:bodyPr>
            <a:normAutofit/>
          </a:bodyPr>
          <a:lstStyle/>
          <a:p>
            <a:r>
              <a:rPr lang="zh-TW" altLang="en-US" sz="2900" dirty="0"/>
              <a:t>掌握市圖活動訊息：市圖網頁資料</a:t>
            </a:r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8553" y="1228733"/>
            <a:ext cx="5786915" cy="5095875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AB71D-4EF3-4E69-848D-0BAEE2FFEB11}" type="slidenum">
              <a:rPr lang="en-US" altLang="zh-TW" smtClean="0"/>
              <a:pPr>
                <a:defRPr/>
              </a:pPr>
              <a:t>7</a:t>
            </a:fld>
            <a:endParaRPr lang="en-US" altLang="zh-TW" dirty="0"/>
          </a:p>
        </p:txBody>
      </p:sp>
      <p:sp>
        <p:nvSpPr>
          <p:cNvPr id="5" name="文字方塊 4"/>
          <p:cNvSpPr txBox="1"/>
          <p:nvPr/>
        </p:nvSpPr>
        <p:spPr>
          <a:xfrm>
            <a:off x="1630752" y="955470"/>
            <a:ext cx="1819200" cy="273495"/>
          </a:xfrm>
          <a:prstGeom prst="rect">
            <a:avLst/>
          </a:prstGeom>
          <a:solidFill>
            <a:schemeClr val="tx2"/>
          </a:solidFill>
        </p:spPr>
        <p:txBody>
          <a:bodyPr wrap="none" lIns="72731" tIns="36365" rIns="72731" bIns="36365" rtlCol="0">
            <a:spAutoFit/>
          </a:bodyPr>
          <a:lstStyle/>
          <a:p>
            <a:r>
              <a:rPr lang="en-US" altLang="zh-TW" sz="1300" dirty="0">
                <a:solidFill>
                  <a:schemeClr val="bg1"/>
                </a:solidFill>
              </a:rPr>
              <a:t>http://www.tpml.edu.tw</a:t>
            </a:r>
            <a:endParaRPr lang="zh-TW" altLang="en-US" sz="130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 bwMode="auto">
          <a:xfrm>
            <a:off x="1630751" y="2708921"/>
            <a:ext cx="1296144" cy="1296144"/>
          </a:xfrm>
          <a:prstGeom prst="rect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72731" tIns="36365" rIns="72731" bIns="36365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TW" altLang="en-US" b="1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2926899" y="4077075"/>
            <a:ext cx="3040953" cy="2232248"/>
          </a:xfrm>
          <a:prstGeom prst="rect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72731" tIns="36365" rIns="72731" bIns="36365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TW" altLang="en-US" b="1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1" name="矩形 10"/>
          <p:cNvSpPr/>
          <p:nvPr/>
        </p:nvSpPr>
        <p:spPr bwMode="auto">
          <a:xfrm>
            <a:off x="6017704" y="4005064"/>
            <a:ext cx="1196441" cy="288032"/>
          </a:xfrm>
          <a:prstGeom prst="rect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72731" tIns="36365" rIns="72731" bIns="36365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TW" altLang="en-US" b="1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25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格林咕嚕熊親子共讀網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51723" y="1892829"/>
            <a:ext cx="4932427" cy="4872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148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格林咕嚕熊親子共讀網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特色</a:t>
            </a:r>
            <a:endParaRPr lang="en-US" altLang="zh-TW" dirty="0"/>
          </a:p>
          <a:p>
            <a:pPr lvl="1"/>
            <a:r>
              <a:rPr lang="zh-TW" altLang="en-US" dirty="0" smtClean="0"/>
              <a:t>電子繪本</a:t>
            </a:r>
            <a:r>
              <a:rPr lang="en-US" altLang="zh-TW" dirty="0" smtClean="0"/>
              <a:t>134</a:t>
            </a:r>
            <a:r>
              <a:rPr lang="zh-TW" altLang="en-US" dirty="0" smtClean="0"/>
              <a:t>種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可同時</a:t>
            </a:r>
            <a:r>
              <a:rPr lang="zh-TW" altLang="en-US" dirty="0"/>
              <a:t>上線</a:t>
            </a:r>
            <a:r>
              <a:rPr lang="en-US" altLang="zh-TW" dirty="0" smtClean="0"/>
              <a:t>20</a:t>
            </a:r>
            <a:r>
              <a:rPr lang="zh-TW" altLang="en-US" dirty="0" smtClean="0"/>
              <a:t>人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分為手翻書與動畫繪本</a:t>
            </a:r>
            <a:r>
              <a:rPr lang="en-US" altLang="zh-TW" dirty="0" smtClean="0"/>
              <a:t>2</a:t>
            </a:r>
            <a:r>
              <a:rPr lang="zh-TW" altLang="en-US" dirty="0" smtClean="0"/>
              <a:t>類</a:t>
            </a:r>
            <a:endParaRPr lang="en-US" altLang="zh-TW" dirty="0"/>
          </a:p>
          <a:p>
            <a:pPr lvl="1"/>
            <a:r>
              <a:rPr lang="zh-TW" altLang="en-US" dirty="0" smtClean="0"/>
              <a:t>操作方式簡單直覺</a:t>
            </a:r>
            <a:endParaRPr lang="en-US" altLang="zh-TW" dirty="0" smtClean="0"/>
          </a:p>
          <a:p>
            <a:pPr lvl="1"/>
            <a:endParaRPr lang="en-US" altLang="zh-TW" dirty="0"/>
          </a:p>
          <a:p>
            <a:r>
              <a:rPr lang="zh-TW" altLang="en-US" dirty="0" smtClean="0"/>
              <a:t>學科</a:t>
            </a:r>
            <a:endParaRPr lang="en-US" altLang="zh-TW" dirty="0"/>
          </a:p>
          <a:p>
            <a:r>
              <a:rPr lang="zh-TW" altLang="en-US" dirty="0"/>
              <a:t>年齡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691813" y="4637652"/>
            <a:ext cx="1512168" cy="46166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B83D0C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師生共讀</a:t>
            </a:r>
            <a:endParaRPr lang="zh-TW" altLang="en-US" sz="2400" b="1" dirty="0">
              <a:solidFill>
                <a:srgbClr val="B83D0C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275989" y="4643982"/>
            <a:ext cx="1512168" cy="46166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B83D0C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國語文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3691813" y="5405737"/>
            <a:ext cx="1872208" cy="46166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1F497D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國小中年級</a:t>
            </a:r>
            <a:endParaRPr lang="zh-TW" altLang="en-US" sz="2400" b="1" dirty="0">
              <a:solidFill>
                <a:srgbClr val="1F497D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716421" y="5405736"/>
            <a:ext cx="1872208" cy="46166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1F497D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國小高年級</a:t>
            </a:r>
            <a:endParaRPr lang="zh-TW" altLang="en-US" sz="2400" b="1" dirty="0">
              <a:solidFill>
                <a:srgbClr val="1F497D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8222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格林咕嚕熊親子共讀</a:t>
            </a:r>
            <a:r>
              <a:rPr lang="zh-TW" altLang="en-US" dirty="0" smtClean="0"/>
              <a:t>網操作方式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/>
              <a:t>①</a:t>
            </a:r>
            <a:r>
              <a:rPr lang="zh-TW" altLang="en-US" sz="2800" dirty="0" smtClean="0"/>
              <a:t>可依「動</a:t>
            </a:r>
            <a:r>
              <a:rPr lang="zh-TW" altLang="en-US" sz="2800" dirty="0"/>
              <a:t>感繪</a:t>
            </a:r>
            <a:r>
              <a:rPr lang="zh-TW" altLang="en-US" sz="2800" dirty="0" smtClean="0"/>
              <a:t>本」或「翻</a:t>
            </a:r>
            <a:r>
              <a:rPr lang="zh-TW" altLang="en-US" sz="2800" dirty="0"/>
              <a:t>頁</a:t>
            </a:r>
            <a:r>
              <a:rPr lang="zh-TW" altLang="en-US" sz="2800" dirty="0" smtClean="0"/>
              <a:t>書」瀏覽</a:t>
            </a:r>
            <a:endParaRPr lang="zh-TW" altLang="en-US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29071" y="2208245"/>
            <a:ext cx="4315844" cy="4293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橢圓 4"/>
          <p:cNvSpPr/>
          <p:nvPr/>
        </p:nvSpPr>
        <p:spPr>
          <a:xfrm>
            <a:off x="2771800" y="2775320"/>
            <a:ext cx="1512168" cy="1356977"/>
          </a:xfrm>
          <a:prstGeom prst="ellipse">
            <a:avLst/>
          </a:prstGeom>
          <a:noFill/>
          <a:ln>
            <a:solidFill>
              <a:srgbClr val="B83D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13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格林咕嚕熊親子共讀網操作方式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②點選「我要看」</a:t>
            </a:r>
            <a:endParaRPr lang="zh-TW" altLang="en-US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11763" y="2305404"/>
            <a:ext cx="5559087" cy="4160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橢圓 4"/>
          <p:cNvSpPr/>
          <p:nvPr/>
        </p:nvSpPr>
        <p:spPr>
          <a:xfrm>
            <a:off x="2771800" y="5349215"/>
            <a:ext cx="1368152" cy="991327"/>
          </a:xfrm>
          <a:prstGeom prst="ellipse">
            <a:avLst/>
          </a:prstGeom>
          <a:noFill/>
          <a:ln>
            <a:solidFill>
              <a:srgbClr val="B83D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橢圓 5"/>
          <p:cNvSpPr/>
          <p:nvPr/>
        </p:nvSpPr>
        <p:spPr>
          <a:xfrm>
            <a:off x="6660232" y="3781825"/>
            <a:ext cx="1368152" cy="991327"/>
          </a:xfrm>
          <a:prstGeom prst="ellipse">
            <a:avLst/>
          </a:prstGeom>
          <a:noFill/>
          <a:ln>
            <a:solidFill>
              <a:srgbClr val="B83D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5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格林咕嚕熊親子共讀網操作方式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③輕鬆享受閱讀</a:t>
            </a:r>
            <a:endParaRPr lang="zh-TW" alt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6799" y="2276874"/>
            <a:ext cx="3498131" cy="3947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51606" y="2276874"/>
            <a:ext cx="3996323" cy="3947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048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格林咕嚕熊親子共讀</a:t>
            </a:r>
            <a:r>
              <a:rPr lang="zh-TW" altLang="en-US" dirty="0" smtClean="0"/>
              <a:t>網 好書推薦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dirty="0" smtClean="0"/>
              <a:t>爸爸</a:t>
            </a:r>
            <a:endParaRPr lang="en-US" altLang="zh-TW" dirty="0" smtClean="0"/>
          </a:p>
          <a:p>
            <a:pPr lvl="1"/>
            <a:r>
              <a:rPr lang="zh-TW" altLang="en-US" dirty="0"/>
              <a:t>爸爸生病了，西西洛趕到醫院</a:t>
            </a:r>
            <a:r>
              <a:rPr lang="zh-TW" altLang="en-US" dirty="0" smtClean="0"/>
              <a:t>，發現</a:t>
            </a:r>
            <a:r>
              <a:rPr lang="zh-TW" altLang="en-US" dirty="0"/>
              <a:t>爸爸病得很嚴重，連他都認不出爸爸的臉。於是西西洛留在醫院裡照顧，然而幾天後，他卻在醫院走廊看見真正的爸爸，才發現自己認錯人了</a:t>
            </a:r>
            <a:r>
              <a:rPr lang="en-US" altLang="zh-TW" dirty="0"/>
              <a:t>…</a:t>
            </a:r>
          </a:p>
          <a:p>
            <a:pPr lvl="1"/>
            <a:r>
              <a:rPr lang="zh-TW" altLang="en-US" dirty="0"/>
              <a:t>這個故事是義大利兒童文學</a:t>
            </a:r>
            <a:r>
              <a:rPr lang="en-US" altLang="zh-TW" dirty="0"/>
              <a:t>《</a:t>
            </a:r>
            <a:r>
              <a:rPr lang="zh-TW" altLang="en-US" dirty="0"/>
              <a:t>愛的教育</a:t>
            </a:r>
            <a:r>
              <a:rPr lang="en-US" altLang="zh-TW" dirty="0"/>
              <a:t>》</a:t>
            </a:r>
            <a:r>
              <a:rPr lang="zh-TW" altLang="en-US" dirty="0"/>
              <a:t>中一個篇章，少年對「</a:t>
            </a:r>
            <a:r>
              <a:rPr lang="zh-TW" altLang="en-US" dirty="0" smtClean="0"/>
              <a:t>假父親</a:t>
            </a:r>
            <a:r>
              <a:rPr lang="zh-TW" altLang="en-US" dirty="0"/>
              <a:t>」</a:t>
            </a:r>
            <a:r>
              <a:rPr lang="zh-TW" altLang="en-US" dirty="0" smtClean="0"/>
              <a:t>的</a:t>
            </a:r>
            <a:r>
              <a:rPr lang="zh-TW" altLang="en-US" dirty="0"/>
              <a:t>孝順及最後的決定，都非常感人。</a:t>
            </a:r>
          </a:p>
        </p:txBody>
      </p:sp>
      <p:pic>
        <p:nvPicPr>
          <p:cNvPr id="1026" name="Picture 2" descr="閱讀吧！給孩子的電子書_爸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276873"/>
            <a:ext cx="2000250" cy="2976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65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格林咕嚕熊親子共讀網 好書推薦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農夫發現自己的秧苗長得比鄰居矮，於是趁著夜裡偷偷把每株秧苗都往上拔高一點點。沒有想到隔天，秧苗全部都因連根拔起而死了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出自</a:t>
            </a:r>
            <a:r>
              <a:rPr lang="en-US" altLang="zh-TW" dirty="0"/>
              <a:t>《</a:t>
            </a:r>
            <a:r>
              <a:rPr lang="zh-TW" altLang="en-US" dirty="0"/>
              <a:t>孟子</a:t>
            </a:r>
            <a:r>
              <a:rPr lang="en-US" altLang="zh-TW" dirty="0"/>
              <a:t>》</a:t>
            </a:r>
            <a:r>
              <a:rPr lang="zh-TW" altLang="en-US" dirty="0"/>
              <a:t>的經典成語故事「揠苗助長」，告訴孩子欲速則不達，唯有腳踏實地慢慢成長，才能茁壯。</a:t>
            </a:r>
          </a:p>
        </p:txBody>
      </p:sp>
      <p:pic>
        <p:nvPicPr>
          <p:cNvPr id="2050" name="Picture 2" descr="閱讀吧！給孩子的電子書_拔秧苗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468895"/>
            <a:ext cx="2000250" cy="2654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35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Tumble</a:t>
            </a:r>
            <a:r>
              <a:rPr lang="zh-TW" altLang="en-US" dirty="0" smtClean="0"/>
              <a:t>兒童</a:t>
            </a:r>
            <a:r>
              <a:rPr lang="zh-TW" altLang="en-US" dirty="0"/>
              <a:t>電子書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59635" y="2020686"/>
            <a:ext cx="6688019" cy="4384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700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Tumble</a:t>
            </a:r>
            <a:r>
              <a:rPr lang="zh-TW" altLang="en-US" dirty="0" smtClean="0"/>
              <a:t>兒童</a:t>
            </a:r>
            <a:r>
              <a:rPr lang="zh-TW" altLang="en-US" dirty="0"/>
              <a:t>電子書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特色</a:t>
            </a:r>
            <a:endParaRPr lang="en-US" altLang="zh-TW" dirty="0"/>
          </a:p>
          <a:p>
            <a:pPr lvl="1"/>
            <a:r>
              <a:rPr lang="zh-TW" altLang="en-US" dirty="0" smtClean="0"/>
              <a:t>電子繪本</a:t>
            </a:r>
            <a:r>
              <a:rPr lang="en-US" altLang="zh-TW" dirty="0" smtClean="0"/>
              <a:t>948</a:t>
            </a:r>
            <a:r>
              <a:rPr lang="zh-TW" altLang="en-US" dirty="0" smtClean="0"/>
              <a:t>種，不限人數使用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全英語電子書，可</a:t>
            </a:r>
            <a:r>
              <a:rPr lang="zh-TW" altLang="en-US" dirty="0"/>
              <a:t>自動朗讀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附適讀年級建議</a:t>
            </a:r>
            <a:endParaRPr lang="en-US" altLang="zh-TW" dirty="0"/>
          </a:p>
          <a:p>
            <a:r>
              <a:rPr lang="zh-TW" altLang="en-US" dirty="0" smtClean="0"/>
              <a:t>學科</a:t>
            </a:r>
            <a:endParaRPr lang="en-US" altLang="zh-TW" dirty="0"/>
          </a:p>
          <a:p>
            <a:r>
              <a:rPr lang="zh-TW" altLang="en-US" dirty="0"/>
              <a:t>年齡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691813" y="3501008"/>
            <a:ext cx="1512168" cy="46166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B83D0C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師生共讀</a:t>
            </a:r>
            <a:endParaRPr lang="zh-TW" altLang="en-US" sz="2400" b="1" dirty="0">
              <a:solidFill>
                <a:srgbClr val="B83D0C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275989" y="3507338"/>
            <a:ext cx="1512168" cy="46166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B83D0C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英文</a:t>
            </a:r>
            <a:endParaRPr lang="zh-TW" altLang="en-US" sz="2400" b="1" dirty="0">
              <a:solidFill>
                <a:srgbClr val="B83D0C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652120" y="4269093"/>
            <a:ext cx="1872208" cy="46166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1F497D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國小中年級</a:t>
            </a:r>
            <a:endParaRPr lang="zh-TW" altLang="en-US" sz="2400" b="1" dirty="0">
              <a:solidFill>
                <a:srgbClr val="1F497D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671602" y="4987261"/>
            <a:ext cx="1872208" cy="46166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1F497D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國小高年級</a:t>
            </a:r>
            <a:endParaRPr lang="zh-TW" altLang="en-US" sz="2400" b="1" dirty="0">
              <a:solidFill>
                <a:srgbClr val="1F497D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691813" y="4269093"/>
            <a:ext cx="1872208" cy="46166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1F497D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國小低年級</a:t>
            </a:r>
            <a:endParaRPr lang="zh-TW" altLang="en-US" sz="2400" b="1" dirty="0">
              <a:solidFill>
                <a:srgbClr val="1F497D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447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Tumble</a:t>
            </a:r>
            <a:r>
              <a:rPr lang="zh-TW" altLang="en-US" dirty="0"/>
              <a:t>兒童電子</a:t>
            </a:r>
            <a:r>
              <a:rPr lang="zh-TW" altLang="en-US" dirty="0" smtClean="0"/>
              <a:t>書操作方式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①初次使用建議</a:t>
            </a:r>
            <a:r>
              <a:rPr lang="zh-TW" altLang="en-US" dirty="0"/>
              <a:t>選</a:t>
            </a:r>
            <a:r>
              <a:rPr lang="zh-TW" altLang="en-US" dirty="0" smtClean="0"/>
              <a:t>「</a:t>
            </a:r>
            <a:r>
              <a:rPr lang="en-US" altLang="zh-TW" dirty="0" smtClean="0"/>
              <a:t>story books</a:t>
            </a:r>
            <a:r>
              <a:rPr lang="zh-TW" altLang="en-US" dirty="0" smtClean="0"/>
              <a:t>」</a:t>
            </a:r>
            <a:endParaRPr lang="zh-TW" altLang="en-US" dirty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3074" name="Picture 2" descr="閱讀吧！給孩子的電子書_Tumble兒童電子書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2372884"/>
            <a:ext cx="5734894" cy="4017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橢圓 4"/>
          <p:cNvSpPr/>
          <p:nvPr/>
        </p:nvSpPr>
        <p:spPr>
          <a:xfrm>
            <a:off x="3203848" y="3621023"/>
            <a:ext cx="1368152" cy="991327"/>
          </a:xfrm>
          <a:prstGeom prst="ellipse">
            <a:avLst/>
          </a:prstGeom>
          <a:noFill/>
          <a:ln>
            <a:solidFill>
              <a:srgbClr val="B83D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46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5059" y="112559"/>
            <a:ext cx="6471634" cy="674544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 bwMode="auto">
          <a:xfrm>
            <a:off x="1191985" y="1828868"/>
            <a:ext cx="1510394" cy="4800533"/>
          </a:xfrm>
          <a:prstGeom prst="rect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72731" tIns="36365" rIns="72731" bIns="36365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TW" altLang="en-US" b="1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5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Tumble</a:t>
            </a:r>
            <a:r>
              <a:rPr lang="zh-TW" altLang="en-US" dirty="0"/>
              <a:t>兒童電子書操作方式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②可分類瀏覽，找到想看的繪本</a:t>
            </a:r>
            <a:endParaRPr lang="zh-TW" alt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83770" y="2180861"/>
            <a:ext cx="5834611" cy="4107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橢圓 5"/>
          <p:cNvSpPr/>
          <p:nvPr/>
        </p:nvSpPr>
        <p:spPr>
          <a:xfrm>
            <a:off x="2843808" y="2756927"/>
            <a:ext cx="1368152" cy="991327"/>
          </a:xfrm>
          <a:prstGeom prst="ellipse">
            <a:avLst/>
          </a:prstGeom>
          <a:noFill/>
          <a:ln>
            <a:solidFill>
              <a:srgbClr val="B83D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29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Tumble</a:t>
            </a:r>
            <a:r>
              <a:rPr lang="zh-TW" altLang="en-US" dirty="0"/>
              <a:t>兒童電子書操作方式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③點「</a:t>
            </a:r>
            <a:r>
              <a:rPr lang="en-US" altLang="zh-TW" dirty="0" smtClean="0"/>
              <a:t>read online</a:t>
            </a:r>
            <a:r>
              <a:rPr lang="zh-TW" altLang="en-US" dirty="0" smtClean="0"/>
              <a:t>」，開始閱讀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90799" y="2180863"/>
            <a:ext cx="6892696" cy="4224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橢圓 4"/>
          <p:cNvSpPr/>
          <p:nvPr/>
        </p:nvSpPr>
        <p:spPr>
          <a:xfrm>
            <a:off x="2043540" y="3349102"/>
            <a:ext cx="1368152" cy="991327"/>
          </a:xfrm>
          <a:prstGeom prst="ellipse">
            <a:avLst/>
          </a:prstGeom>
          <a:noFill/>
          <a:ln>
            <a:solidFill>
              <a:srgbClr val="B83D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13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Tumble</a:t>
            </a:r>
            <a:r>
              <a:rPr lang="zh-TW" altLang="en-US" dirty="0"/>
              <a:t>兒童電子</a:t>
            </a:r>
            <a:r>
              <a:rPr lang="zh-TW" altLang="en-US" dirty="0" smtClean="0"/>
              <a:t>書 好書推薦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Boy </a:t>
            </a:r>
            <a:r>
              <a:rPr lang="en-US" altLang="zh-TW" dirty="0" smtClean="0"/>
              <a:t>Soup</a:t>
            </a:r>
          </a:p>
          <a:p>
            <a:pPr lvl="1"/>
            <a:r>
              <a:rPr lang="zh-TW" altLang="en-US" dirty="0"/>
              <a:t>巨人一覺醒來，發現自己生病了，而為了治癒，他必須喝一碗「男孩湯」。於是巨人抓來一群小男孩跟</a:t>
            </a:r>
            <a:r>
              <a:rPr lang="en-US" altLang="zh-TW" dirty="0"/>
              <a:t>1</a:t>
            </a:r>
            <a:r>
              <a:rPr lang="zh-TW" altLang="en-US" dirty="0"/>
              <a:t>個小女孩，準備來煮湯，沒想到孩子們弄壞他的食譜並大聲宣告，「男孩湯的意思是，由小男孩來煮的湯！」，究竟孩子們會幫巨人做出什麼樣的湯呢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pic>
        <p:nvPicPr>
          <p:cNvPr id="6146" name="Picture 2" descr="閱讀吧！給孩子的電子書_Boy So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30" y="2276873"/>
            <a:ext cx="1992221" cy="2688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38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Tumble</a:t>
            </a:r>
            <a:r>
              <a:rPr lang="zh-TW" altLang="en-US" dirty="0"/>
              <a:t>兒童電子書 好書推薦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Big or Little</a:t>
            </a:r>
            <a:r>
              <a:rPr lang="en-US" altLang="zh-TW" dirty="0" smtClean="0"/>
              <a:t>?</a:t>
            </a:r>
          </a:p>
          <a:p>
            <a:pPr lvl="1"/>
            <a:r>
              <a:rPr lang="zh-TW" altLang="en-US" dirty="0" smtClean="0"/>
              <a:t>孩子有時候</a:t>
            </a:r>
            <a:r>
              <a:rPr lang="zh-TW" altLang="en-US" dirty="0"/>
              <a:t>會認為自己「大</a:t>
            </a:r>
            <a:r>
              <a:rPr lang="zh-TW" altLang="en-US" dirty="0" smtClean="0"/>
              <a:t>」了，有時候</a:t>
            </a:r>
            <a:r>
              <a:rPr lang="zh-TW" altLang="en-US" dirty="0"/>
              <a:t>會認為</a:t>
            </a:r>
            <a:r>
              <a:rPr lang="zh-TW" altLang="en-US" dirty="0" smtClean="0"/>
              <a:t>自己還「</a:t>
            </a:r>
            <a:r>
              <a:rPr lang="zh-TW" altLang="en-US" dirty="0"/>
              <a:t>小</a:t>
            </a:r>
            <a:r>
              <a:rPr lang="zh-TW" altLang="en-US" dirty="0" smtClean="0"/>
              <a:t>」。本</a:t>
            </a:r>
            <a:r>
              <a:rPr lang="zh-TW" altLang="en-US" dirty="0"/>
              <a:t>書主角馬修說，照顧小妹妹時覺得長大了，但是當找不到襪子被媽媽念時，又覺得自己還很小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父母可以</a:t>
            </a:r>
            <a:r>
              <a:rPr lang="zh-TW" altLang="en-US" dirty="0"/>
              <a:t>挑選這本書</a:t>
            </a:r>
            <a:r>
              <a:rPr lang="zh-TW" altLang="en-US" dirty="0" smtClean="0"/>
              <a:t>，一起</a:t>
            </a:r>
            <a:r>
              <a:rPr lang="zh-TW" altLang="en-US" dirty="0"/>
              <a:t>閱讀後問問孩子</a:t>
            </a:r>
            <a:r>
              <a:rPr lang="zh-TW" altLang="en-US" dirty="0" smtClean="0"/>
              <a:t>，</a:t>
            </a:r>
            <a:r>
              <a:rPr lang="zh-TW" altLang="en-US" dirty="0"/>
              <a:t>他</a:t>
            </a:r>
            <a:r>
              <a:rPr lang="zh-TW" altLang="en-US" dirty="0" smtClean="0"/>
              <a:t>心目</a:t>
            </a:r>
            <a:r>
              <a:rPr lang="zh-TW" altLang="en-US" dirty="0"/>
              <a:t>中的大跟小，又是什麼時候呢？</a:t>
            </a:r>
          </a:p>
        </p:txBody>
      </p:sp>
      <p:pic>
        <p:nvPicPr>
          <p:cNvPr id="8194" name="Picture 2" descr="閱讀吧！給孩子的電子書_Big or Lit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108" y="2372883"/>
            <a:ext cx="1794602" cy="2421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02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節慶大書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95736" y="1892831"/>
            <a:ext cx="4886548" cy="4573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629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節慶大書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特色</a:t>
            </a:r>
            <a:endParaRPr lang="en-US" altLang="zh-TW" dirty="0"/>
          </a:p>
          <a:p>
            <a:pPr lvl="1"/>
            <a:r>
              <a:rPr lang="zh-TW" altLang="en-US" dirty="0" smtClean="0"/>
              <a:t>節慶繪本</a:t>
            </a:r>
            <a:r>
              <a:rPr lang="en-US" altLang="zh-TW" dirty="0" smtClean="0"/>
              <a:t>13</a:t>
            </a:r>
            <a:r>
              <a:rPr lang="zh-TW" altLang="en-US" dirty="0" smtClean="0"/>
              <a:t>種</a:t>
            </a:r>
            <a:r>
              <a:rPr lang="zh-TW" altLang="en-US" dirty="0"/>
              <a:t>，不限人數使用</a:t>
            </a:r>
            <a:endParaRPr lang="en-US" altLang="zh-TW" dirty="0"/>
          </a:p>
          <a:p>
            <a:pPr lvl="1"/>
            <a:r>
              <a:rPr lang="zh-TW" altLang="en-US" dirty="0" smtClean="0"/>
              <a:t>依節慶分類，自動朗讀播放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附小遊戲、</a:t>
            </a:r>
            <a:r>
              <a:rPr lang="en-US" altLang="zh-TW" dirty="0" smtClean="0"/>
              <a:t>DIY</a:t>
            </a:r>
            <a:r>
              <a:rPr lang="zh-TW" altLang="en-US" dirty="0" smtClean="0"/>
              <a:t>等延伸活動，能支援教學</a:t>
            </a:r>
            <a:endParaRPr lang="en-US" altLang="zh-TW" dirty="0" smtClean="0"/>
          </a:p>
          <a:p>
            <a:r>
              <a:rPr lang="zh-TW" altLang="en-US" dirty="0" smtClean="0"/>
              <a:t>學科</a:t>
            </a:r>
            <a:endParaRPr lang="en-US" altLang="zh-TW" dirty="0"/>
          </a:p>
          <a:p>
            <a:r>
              <a:rPr lang="zh-TW" altLang="en-US" dirty="0"/>
              <a:t>年齡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5292080" y="3861048"/>
            <a:ext cx="1512168" cy="46166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B83D0C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社會</a:t>
            </a:r>
            <a:endParaRPr lang="zh-TW" altLang="en-US" sz="2400" b="1" dirty="0">
              <a:solidFill>
                <a:srgbClr val="B83D0C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691813" y="4612938"/>
            <a:ext cx="1872208" cy="46166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1F497D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國小低年級</a:t>
            </a:r>
            <a:endParaRPr lang="zh-TW" altLang="en-US" sz="2400" b="1" dirty="0">
              <a:solidFill>
                <a:srgbClr val="1F497D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691813" y="3861050"/>
            <a:ext cx="1512168" cy="46166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B83D0C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師生共讀</a:t>
            </a:r>
            <a:endParaRPr lang="zh-TW" altLang="en-US" sz="2400" b="1" dirty="0">
              <a:solidFill>
                <a:srgbClr val="B83D0C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4678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節慶大</a:t>
            </a:r>
            <a:r>
              <a:rPr lang="zh-TW" altLang="en-US" dirty="0" smtClean="0"/>
              <a:t>書操作方式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①點選想看的節日</a:t>
            </a:r>
            <a:endParaRPr lang="zh-TW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55776" y="2180863"/>
            <a:ext cx="5451138" cy="432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529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節慶大書操作方式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 dirty="0"/>
              <a:t>②每</a:t>
            </a:r>
            <a:r>
              <a:rPr lang="zh-TW" altLang="en-US" sz="2800" dirty="0" smtClean="0"/>
              <a:t>個節日都有</a:t>
            </a:r>
            <a:r>
              <a:rPr lang="en-US" altLang="zh-TW" sz="2800" dirty="0" smtClean="0"/>
              <a:t>1</a:t>
            </a:r>
            <a:r>
              <a:rPr lang="zh-TW" altLang="en-US" sz="2800" dirty="0" smtClean="0"/>
              <a:t>本有聲書、相關繪本及延伸活動，點選即可閱讀！</a:t>
            </a:r>
            <a:endParaRPr lang="zh-TW" altLang="en-US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03851" y="2660916"/>
            <a:ext cx="4236263" cy="3936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橢圓 4"/>
          <p:cNvSpPr/>
          <p:nvPr/>
        </p:nvSpPr>
        <p:spPr>
          <a:xfrm>
            <a:off x="2843808" y="3332991"/>
            <a:ext cx="1371974" cy="2496901"/>
          </a:xfrm>
          <a:prstGeom prst="ellipse">
            <a:avLst/>
          </a:prstGeom>
          <a:noFill/>
          <a:ln>
            <a:solidFill>
              <a:srgbClr val="B83D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67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小魯文化有聲電子書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3691" y="1892829"/>
            <a:ext cx="5268755" cy="470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910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小魯文化有聲電子書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特色</a:t>
            </a:r>
            <a:endParaRPr lang="en-US" altLang="zh-TW" dirty="0"/>
          </a:p>
          <a:p>
            <a:pPr lvl="1"/>
            <a:r>
              <a:rPr lang="zh-TW" altLang="en-US" dirty="0" smtClean="0"/>
              <a:t>介紹台灣歷史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有聲書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有無障礙版本</a:t>
            </a:r>
            <a:endParaRPr lang="en-US" altLang="zh-TW" dirty="0"/>
          </a:p>
          <a:p>
            <a:r>
              <a:rPr lang="zh-TW" altLang="en-US" dirty="0"/>
              <a:t>學科</a:t>
            </a:r>
            <a:endParaRPr lang="en-US" altLang="zh-TW" dirty="0"/>
          </a:p>
          <a:p>
            <a:r>
              <a:rPr lang="zh-TW" altLang="en-US" dirty="0"/>
              <a:t>年齡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5292080" y="3501008"/>
            <a:ext cx="1512168" cy="46166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B83D0C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歷史地理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3691813" y="3501010"/>
            <a:ext cx="1512168" cy="46166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B83D0C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師生共讀</a:t>
            </a:r>
            <a:endParaRPr lang="zh-TW" altLang="en-US" sz="2400" b="1" dirty="0">
              <a:solidFill>
                <a:srgbClr val="B83D0C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691813" y="4308584"/>
            <a:ext cx="1872208" cy="46166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1F497D"/>
                </a:solidFill>
                <a:latin typeface="文鼎細圓" panose="020F0309000000000000" pitchFamily="49" charset="-120"/>
                <a:ea typeface="文鼎細圓" panose="020F0309000000000000" pitchFamily="49" charset="-120"/>
              </a:rPr>
              <a:t>國小</a:t>
            </a:r>
            <a:endParaRPr lang="zh-TW" altLang="en-US" sz="2400" b="1" dirty="0">
              <a:solidFill>
                <a:srgbClr val="1F497D"/>
              </a:solidFill>
              <a:latin typeface="文鼎細圓" panose="020F0309000000000000" pitchFamily="49" charset="-120"/>
              <a:ea typeface="文鼎細圓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3991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485900" y="274641"/>
            <a:ext cx="6172200" cy="778099"/>
          </a:xfrm>
        </p:spPr>
        <p:txBody>
          <a:bodyPr>
            <a:normAutofit/>
          </a:bodyPr>
          <a:lstStyle/>
          <a:p>
            <a:r>
              <a:rPr lang="zh-TW" altLang="en-US" sz="2900" dirty="0"/>
              <a:t>掌握市圖活動訊息：市圖粉絲團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AB71D-4EF3-4E69-848D-0BAEE2FFEB11}" type="slidenum">
              <a:rPr lang="en-US" altLang="zh-TW" smtClean="0"/>
              <a:pPr>
                <a:defRPr/>
              </a:pPr>
              <a:t>9</a:t>
            </a:fld>
            <a:endParaRPr lang="en-US" altLang="zh-TW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11174" y="1080821"/>
            <a:ext cx="4806534" cy="5462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105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小魯文化有聲電子</a:t>
            </a:r>
            <a:r>
              <a:rPr lang="zh-TW" altLang="en-US" dirty="0" smtClean="0"/>
              <a:t>書操作方式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67572" y="1494453"/>
            <a:ext cx="6968927" cy="4622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752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小魯文化有聲電子書操作方式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03804" y="1412776"/>
            <a:ext cx="6984212" cy="464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650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3568" y="2996952"/>
            <a:ext cx="8147248" cy="47133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TW" sz="8000" dirty="0" smtClean="0"/>
              <a:t>Thanks</a:t>
            </a:r>
            <a:endParaRPr lang="zh-TW" altLang="en-US" sz="8000" dirty="0"/>
          </a:p>
        </p:txBody>
      </p:sp>
    </p:spTree>
    <p:extLst>
      <p:ext uri="{BB962C8B-B14F-4D97-AF65-F5344CB8AC3E}">
        <p14:creationId xmlns:p14="http://schemas.microsoft.com/office/powerpoint/2010/main" val="290668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8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8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2648</Words>
  <Application>Microsoft Office PowerPoint</Application>
  <PresentationFormat>如螢幕大小 (4:3)</PresentationFormat>
  <Paragraphs>442</Paragraphs>
  <Slides>92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3</vt:i4>
      </vt:variant>
      <vt:variant>
        <vt:lpstr>投影片標題</vt:lpstr>
      </vt:variant>
      <vt:variant>
        <vt:i4>92</vt:i4>
      </vt:variant>
    </vt:vector>
  </HeadingPairs>
  <TitlesOfParts>
    <vt:vector size="95" baseType="lpstr">
      <vt:lpstr>Office 佈景主題</vt:lpstr>
      <vt:lpstr>80</vt:lpstr>
      <vt:lpstr>1_80</vt:lpstr>
      <vt:lpstr>市圖資源面面觀</vt:lpstr>
      <vt:lpstr>報告大綱</vt:lpstr>
      <vt:lpstr>臺北市立圖書館服務據點</vt:lpstr>
      <vt:lpstr>PowerPoint 簡報</vt:lpstr>
      <vt:lpstr>PowerPoint 簡報</vt:lpstr>
      <vt:lpstr>使用市圖資源第一步：辦理借閱證</vt:lpstr>
      <vt:lpstr>掌握市圖活動訊息：市圖網頁資料</vt:lpstr>
      <vt:lpstr>PowerPoint 簡報</vt:lpstr>
      <vt:lpstr>掌握市圖活動訊息：市圖粉絲團</vt:lpstr>
      <vt:lpstr>PowerPoint 簡報</vt:lpstr>
      <vt:lpstr>PowerPoint 簡報</vt:lpstr>
      <vt:lpstr>好書通報－圖書資源分享</vt:lpstr>
      <vt:lpstr>PowerPoint 簡報</vt:lpstr>
      <vt:lpstr>PowerPoint 簡報</vt:lpstr>
      <vt:lpstr>PowerPoint 簡報</vt:lpstr>
      <vt:lpstr>PowerPoint 簡報</vt:lpstr>
      <vt:lpstr>-市長推薦好書</vt:lpstr>
      <vt:lpstr>PowerPoint 簡報</vt:lpstr>
      <vt:lpstr>PowerPoint 簡報</vt:lpstr>
      <vt:lpstr>PowerPoint 簡報</vt:lpstr>
      <vt:lpstr>PowerPoint 簡報</vt:lpstr>
      <vt:lpstr>PowerPoint 簡報</vt:lpstr>
      <vt:lpstr>分館簡介</vt:lpstr>
      <vt:lpstr>PowerPoint 簡報</vt:lpstr>
      <vt:lpstr>館藏資源</vt:lpstr>
      <vt:lpstr>館藏資源</vt:lpstr>
      <vt:lpstr>讀者服務</vt:lpstr>
      <vt:lpstr>讀者服務</vt:lpstr>
      <vt:lpstr>推廣活動</vt:lpstr>
      <vt:lpstr>館外連線方式</vt:lpstr>
      <vt:lpstr>天下雜誌群知識庫</vt:lpstr>
      <vt:lpstr>天下雜誌群知識庫</vt:lpstr>
      <vt:lpstr>天下雜誌群知識庫</vt:lpstr>
      <vt:lpstr>天下雜誌群知識庫</vt:lpstr>
      <vt:lpstr>天下雜誌群知識庫操作步驟123</vt:lpstr>
      <vt:lpstr>天下雜誌群知識庫操作步驟123</vt:lpstr>
      <vt:lpstr>天下雜誌群知識庫操作步驟123</vt:lpstr>
      <vt:lpstr>國語日報知識庫</vt:lpstr>
      <vt:lpstr>國語日報知識庫</vt:lpstr>
      <vt:lpstr>國語日報知識庫操作步驟123</vt:lpstr>
      <vt:lpstr>國語日報知識庫操作步驟123</vt:lpstr>
      <vt:lpstr>國語日報知識庫操作步驟123</vt:lpstr>
      <vt:lpstr>空中英語教室-影音典藏學習系統</vt:lpstr>
      <vt:lpstr>空中英語教室-影音典藏學習系統</vt:lpstr>
      <vt:lpstr>空中英語教室操作步驟123</vt:lpstr>
      <vt:lpstr>空中英語教室操作步驟123</vt:lpstr>
      <vt:lpstr>空中英語教室操作步驟123</vt:lpstr>
      <vt:lpstr>凌網HyRead電子書/電子期刊</vt:lpstr>
      <vt:lpstr>凌網HyRead電子書/電子期刊</vt:lpstr>
      <vt:lpstr>凌網HyRead電子書/電子期刊</vt:lpstr>
      <vt:lpstr>凌網HyRead電子書/電子期刊操作方式</vt:lpstr>
      <vt:lpstr>凌網HyRead電子書/電子期刊操作方式</vt:lpstr>
      <vt:lpstr>凌網HyRead電子書/電子期刊操作方式</vt:lpstr>
      <vt:lpstr>凌網HyRead電子書 推薦雜誌</vt:lpstr>
      <vt:lpstr>凌網HyRead電子書 推薦雜誌</vt:lpstr>
      <vt:lpstr>Funpark童書夢工廠數位互動電子繪本</vt:lpstr>
      <vt:lpstr>Funpark童書夢工廠數位互動電子繪本</vt:lpstr>
      <vt:lpstr>Funpark電子書使用方式</vt:lpstr>
      <vt:lpstr>Funpark電子書使用方式</vt:lpstr>
      <vt:lpstr>Funpark電子書使用方式</vt:lpstr>
      <vt:lpstr>Funpark電子書 推薦好書</vt:lpstr>
      <vt:lpstr>Funpark電子書 推薦好書</vt:lpstr>
      <vt:lpstr>布克聽聽兒童數位閱讀網</vt:lpstr>
      <vt:lpstr>布克聽聽兒童數位閱讀網</vt:lpstr>
      <vt:lpstr>布克聽聽操作方式</vt:lpstr>
      <vt:lpstr>布克聽聽操作方式</vt:lpstr>
      <vt:lpstr>布克聽聽操作方式</vt:lpstr>
      <vt:lpstr>布克聽聽 好書推薦</vt:lpstr>
      <vt:lpstr>布克聽聽 好書推薦</vt:lpstr>
      <vt:lpstr>格林咕嚕熊親子共讀網</vt:lpstr>
      <vt:lpstr>格林咕嚕熊親子共讀網</vt:lpstr>
      <vt:lpstr>格林咕嚕熊親子共讀網操作方式</vt:lpstr>
      <vt:lpstr>格林咕嚕熊親子共讀網操作方式</vt:lpstr>
      <vt:lpstr>格林咕嚕熊親子共讀網操作方式</vt:lpstr>
      <vt:lpstr>格林咕嚕熊親子共讀網 好書推薦</vt:lpstr>
      <vt:lpstr>格林咕嚕熊親子共讀網 好書推薦</vt:lpstr>
      <vt:lpstr>Tumble兒童電子書</vt:lpstr>
      <vt:lpstr>Tumble兒童電子書</vt:lpstr>
      <vt:lpstr>Tumble兒童電子書操作方式</vt:lpstr>
      <vt:lpstr>Tumble兒童電子書操作方式</vt:lpstr>
      <vt:lpstr>Tumble兒童電子書操作方式</vt:lpstr>
      <vt:lpstr>Tumble兒童電子書 好書推薦</vt:lpstr>
      <vt:lpstr>Tumble兒童電子書 好書推薦</vt:lpstr>
      <vt:lpstr>節慶大書</vt:lpstr>
      <vt:lpstr>節慶大書</vt:lpstr>
      <vt:lpstr>節慶大書操作方式</vt:lpstr>
      <vt:lpstr>節慶大書操作方式</vt:lpstr>
      <vt:lpstr>小魯文化有聲電子書</vt:lpstr>
      <vt:lpstr>小魯文化有聲電子書</vt:lpstr>
      <vt:lpstr>小魯文化有聲電子書操作方式</vt:lpstr>
      <vt:lpstr>小魯文化有聲電子書操作方式</vt:lpstr>
      <vt:lpstr>PowerPoint 簡報</vt:lpstr>
    </vt:vector>
  </TitlesOfParts>
  <Company>Acer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Valued Acer Customer</dc:creator>
  <cp:lastModifiedBy>user</cp:lastModifiedBy>
  <cp:revision>23</cp:revision>
  <dcterms:created xsi:type="dcterms:W3CDTF">2015-07-21T02:37:59Z</dcterms:created>
  <dcterms:modified xsi:type="dcterms:W3CDTF">2016-03-30T03:48:43Z</dcterms:modified>
</cp:coreProperties>
</file>